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Lst>
  <p:sldSz cy="10058400" cx="7772400"/>
  <p:notesSz cx="6858000" cy="9144000"/>
  <p:embeddedFontLst>
    <p:embeddedFont>
      <p:font typeface="Roboto"/>
      <p:regular r:id="rId10"/>
      <p:bold r:id="rId11"/>
      <p:italic r:id="rId12"/>
      <p:boldItalic r:id="rId13"/>
    </p:embeddedFont>
    <p:embeddedFont>
      <p:font typeface="Arial Narrow"/>
      <p:regular r:id="rId14"/>
      <p:bold r:id="rId15"/>
      <p:italic r:id="rId16"/>
      <p:boldItalic r:id="rId17"/>
    </p:embeddedFon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000000"/>
          </p15:clr>
        </p15:guide>
        <p15:guide id="2" pos="2448">
          <p15:clr>
            <a:srgbClr val="000000"/>
          </p15:clr>
        </p15:guide>
      </p15:sldGuideLst>
    </p:ext>
    <p:ext uri="http://customooxmlschemas.google.com/">
      <go:slidesCustomData xmlns:go="http://customooxmlschemas.google.com/" r:id="rId22" roundtripDataSignature="AMtx7mhyZ2f4KVxbGOvPasCibizRUbq+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036EADA-E8C9-46DE-92F2-5B9CE2AA2A2D}">
  <a:tblStyle styleId="{3036EADA-E8C9-46DE-92F2-5B9CE2AA2A2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CA6C962-12F3-4148-AC5C-1A2BA3C8AFA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font" Target="fonts/Roboto-bold.fntdata"/><Relationship Id="rId22" Type="http://customschemas.google.com/relationships/presentationmetadata" Target="metadata"/><Relationship Id="rId10" Type="http://schemas.openxmlformats.org/officeDocument/2006/relationships/font" Target="fonts/Roboto-regular.fntdata"/><Relationship Id="rId21" Type="http://schemas.openxmlformats.org/officeDocument/2006/relationships/font" Target="fonts/HelveticaNeue-boldItalic.fntdata"/><Relationship Id="rId13" Type="http://schemas.openxmlformats.org/officeDocument/2006/relationships/font" Target="fonts/Roboto-boldItalic.fntdata"/><Relationship Id="rId12"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ArialNarrow-bold.fntdata"/><Relationship Id="rId14" Type="http://schemas.openxmlformats.org/officeDocument/2006/relationships/font" Target="fonts/ArialNarrow-regular.fntdata"/><Relationship Id="rId17" Type="http://schemas.openxmlformats.org/officeDocument/2006/relationships/font" Target="fonts/ArialNarrow-boldItalic.fntdata"/><Relationship Id="rId16" Type="http://schemas.openxmlformats.org/officeDocument/2006/relationships/font" Target="fonts/ArialNarrow-italic.fntdata"/><Relationship Id="rId5" Type="http://schemas.openxmlformats.org/officeDocument/2006/relationships/slideMaster" Target="slideMasters/slideMaster1.xml"/><Relationship Id="rId19" Type="http://schemas.openxmlformats.org/officeDocument/2006/relationships/font" Target="fonts/HelveticaNeue-bold.fntdata"/><Relationship Id="rId6" Type="http://schemas.openxmlformats.org/officeDocument/2006/relationships/notesMaster" Target="notesMasters/notesMaster1.xml"/><Relationship Id="rId18" Type="http://schemas.openxmlformats.org/officeDocument/2006/relationships/font" Target="fonts/HelveticaNeue-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2236787"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0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2236787" y="1143000"/>
            <a:ext cx="2384425"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2: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a:solidFill>
                  <a:srgbClr val="000000"/>
                </a:solidFill>
                <a:latin typeface="Calibri"/>
                <a:ea typeface="Calibri"/>
                <a:cs typeface="Calibri"/>
                <a:sym typeface="Calibri"/>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2236787"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f502db0d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5f502db0dc_0_0:notes"/>
          <p:cNvSpPr/>
          <p:nvPr>
            <p:ph idx="2" type="sldImg"/>
          </p:nvPr>
        </p:nvSpPr>
        <p:spPr>
          <a:xfrm>
            <a:off x="2236787" y="1143000"/>
            <a:ext cx="2384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6"/>
          <p:cNvSpPr txBox="1"/>
          <p:nvPr>
            <p:ph type="title"/>
          </p:nvPr>
        </p:nvSpPr>
        <p:spPr>
          <a:xfrm>
            <a:off x="388937" y="403225"/>
            <a:ext cx="6994525" cy="1676400"/>
          </a:xfrm>
          <a:prstGeom prst="rect">
            <a:avLst/>
          </a:prstGeom>
          <a:noFill/>
          <a:ln>
            <a:noFill/>
          </a:ln>
        </p:spPr>
        <p:txBody>
          <a:bodyPr anchorCtr="0" anchor="ctr" bIns="50925" lIns="101875" spcFirstLastPara="1" rIns="101875" wrap="square" tIns="50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6"/>
          <p:cNvSpPr txBox="1"/>
          <p:nvPr>
            <p:ph idx="1" type="body"/>
          </p:nvPr>
        </p:nvSpPr>
        <p:spPr>
          <a:xfrm>
            <a:off x="388937" y="2346325"/>
            <a:ext cx="6994525" cy="6638925"/>
          </a:xfrm>
          <a:prstGeom prst="rect">
            <a:avLst/>
          </a:prstGeom>
          <a:noFill/>
          <a:ln>
            <a:noFill/>
          </a:ln>
        </p:spPr>
        <p:txBody>
          <a:bodyPr anchorCtr="0" anchor="t" bIns="50925" lIns="101875" spcFirstLastPara="1" rIns="101875" wrap="square" tIns="509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6"/>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1" name="Shape 71"/>
        <p:cNvGrpSpPr/>
        <p:nvPr/>
      </p:nvGrpSpPr>
      <p:grpSpPr>
        <a:xfrm>
          <a:off x="0" y="0"/>
          <a:ext cx="0" cy="0"/>
          <a:chOff x="0" y="0"/>
          <a:chExt cx="0" cy="0"/>
        </a:xfrm>
      </p:grpSpPr>
      <p:sp>
        <p:nvSpPr>
          <p:cNvPr id="72" name="Google Shape;72;p15"/>
          <p:cNvSpPr txBox="1"/>
          <p:nvPr>
            <p:ph type="title"/>
          </p:nvPr>
        </p:nvSpPr>
        <p:spPr>
          <a:xfrm>
            <a:off x="388937" y="403225"/>
            <a:ext cx="6994525" cy="1676400"/>
          </a:xfrm>
          <a:prstGeom prst="rect">
            <a:avLst/>
          </a:prstGeom>
          <a:noFill/>
          <a:ln>
            <a:noFill/>
          </a:ln>
        </p:spPr>
        <p:txBody>
          <a:bodyPr anchorCtr="0" anchor="ctr" bIns="50925" lIns="101875" spcFirstLastPara="1" rIns="101875" wrap="square" tIns="50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15"/>
          <p:cNvSpPr txBox="1"/>
          <p:nvPr>
            <p:ph idx="1" type="body"/>
          </p:nvPr>
        </p:nvSpPr>
        <p:spPr>
          <a:xfrm>
            <a:off x="427752" y="2658957"/>
            <a:ext cx="3782298" cy="7525174"/>
          </a:xfrm>
          <a:prstGeom prst="rect">
            <a:avLst/>
          </a:prstGeom>
          <a:noFill/>
          <a:ln>
            <a:noFill/>
          </a:ln>
        </p:spPr>
        <p:txBody>
          <a:bodyPr anchorCtr="0" anchor="t" bIns="50925" lIns="101875" spcFirstLastPara="1" rIns="101875" wrap="square" tIns="50925">
            <a:noAutofit/>
          </a:bodyPr>
          <a:lstStyle>
            <a:lvl1pPr indent="-425450" lvl="0" marL="457200" algn="l">
              <a:spcBef>
                <a:spcPts val="620"/>
              </a:spcBef>
              <a:spcAft>
                <a:spcPts val="0"/>
              </a:spcAft>
              <a:buClr>
                <a:schemeClr val="dk1"/>
              </a:buClr>
              <a:buSzPts val="3100"/>
              <a:buChar char="•"/>
              <a:defRPr sz="3100"/>
            </a:lvl1pPr>
            <a:lvl2pPr indent="-400050" lvl="1" marL="914400" algn="l">
              <a:spcBef>
                <a:spcPts val="540"/>
              </a:spcBef>
              <a:spcAft>
                <a:spcPts val="0"/>
              </a:spcAft>
              <a:buClr>
                <a:schemeClr val="dk1"/>
              </a:buClr>
              <a:buSzPts val="2700"/>
              <a:buChar char="–"/>
              <a:defRPr sz="2700"/>
            </a:lvl2pPr>
            <a:lvl3pPr indent="-368300" lvl="2" marL="1371600" algn="l">
              <a:spcBef>
                <a:spcPts val="440"/>
              </a:spcBef>
              <a:spcAft>
                <a:spcPts val="0"/>
              </a:spcAft>
              <a:buClr>
                <a:schemeClr val="dk1"/>
              </a:buClr>
              <a:buSzPts val="2200"/>
              <a:buChar char="•"/>
              <a:defRPr sz="22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4" name="Google Shape;74;p15"/>
          <p:cNvSpPr txBox="1"/>
          <p:nvPr>
            <p:ph idx="2" type="body"/>
          </p:nvPr>
        </p:nvSpPr>
        <p:spPr>
          <a:xfrm>
            <a:off x="4339591" y="2658957"/>
            <a:ext cx="3782298" cy="7525174"/>
          </a:xfrm>
          <a:prstGeom prst="rect">
            <a:avLst/>
          </a:prstGeom>
          <a:noFill/>
          <a:ln>
            <a:noFill/>
          </a:ln>
        </p:spPr>
        <p:txBody>
          <a:bodyPr anchorCtr="0" anchor="t" bIns="50925" lIns="101875" spcFirstLastPara="1" rIns="101875" wrap="square" tIns="50925">
            <a:noAutofit/>
          </a:bodyPr>
          <a:lstStyle>
            <a:lvl1pPr indent="-425450" lvl="0" marL="457200" algn="l">
              <a:spcBef>
                <a:spcPts val="620"/>
              </a:spcBef>
              <a:spcAft>
                <a:spcPts val="0"/>
              </a:spcAft>
              <a:buClr>
                <a:schemeClr val="dk1"/>
              </a:buClr>
              <a:buSzPts val="3100"/>
              <a:buChar char="•"/>
              <a:defRPr sz="3100"/>
            </a:lvl1pPr>
            <a:lvl2pPr indent="-400050" lvl="1" marL="914400" algn="l">
              <a:spcBef>
                <a:spcPts val="540"/>
              </a:spcBef>
              <a:spcAft>
                <a:spcPts val="0"/>
              </a:spcAft>
              <a:buClr>
                <a:schemeClr val="dk1"/>
              </a:buClr>
              <a:buSzPts val="2700"/>
              <a:buChar char="–"/>
              <a:defRPr sz="2700"/>
            </a:lvl2pPr>
            <a:lvl3pPr indent="-368300" lvl="2" marL="1371600" algn="l">
              <a:spcBef>
                <a:spcPts val="440"/>
              </a:spcBef>
              <a:spcAft>
                <a:spcPts val="0"/>
              </a:spcAft>
              <a:buClr>
                <a:schemeClr val="dk1"/>
              </a:buClr>
              <a:buSzPts val="2200"/>
              <a:buChar char="•"/>
              <a:defRPr sz="22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5" name="Google Shape;75;p15"/>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8" name="Shape 78"/>
        <p:cNvGrpSpPr/>
        <p:nvPr/>
      </p:nvGrpSpPr>
      <p:grpSpPr>
        <a:xfrm>
          <a:off x="0" y="0"/>
          <a:ext cx="0" cy="0"/>
          <a:chOff x="0" y="0"/>
          <a:chExt cx="0" cy="0"/>
        </a:xfrm>
      </p:grpSpPr>
      <p:sp>
        <p:nvSpPr>
          <p:cNvPr id="79" name="Google Shape;79;p16"/>
          <p:cNvSpPr txBox="1"/>
          <p:nvPr>
            <p:ph type="title"/>
          </p:nvPr>
        </p:nvSpPr>
        <p:spPr>
          <a:xfrm>
            <a:off x="613966" y="6463454"/>
            <a:ext cx="6606540" cy="1997710"/>
          </a:xfrm>
          <a:prstGeom prst="rect">
            <a:avLst/>
          </a:prstGeom>
          <a:noFill/>
          <a:ln>
            <a:noFill/>
          </a:ln>
        </p:spPr>
        <p:txBody>
          <a:bodyPr anchorCtr="0" anchor="t" bIns="50925" lIns="101875" spcFirstLastPara="1" rIns="101875" wrap="square" tIns="50925">
            <a:noAutofit/>
          </a:bodyPr>
          <a:lstStyle>
            <a:lvl1pPr lvl="0" algn="l">
              <a:spcBef>
                <a:spcPts val="0"/>
              </a:spcBef>
              <a:spcAft>
                <a:spcPts val="0"/>
              </a:spcAft>
              <a:buSzPts val="1400"/>
              <a:buNone/>
              <a:defRPr b="1" sz="45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6"/>
          <p:cNvSpPr txBox="1"/>
          <p:nvPr>
            <p:ph idx="1" type="body"/>
          </p:nvPr>
        </p:nvSpPr>
        <p:spPr>
          <a:xfrm>
            <a:off x="613966" y="4263180"/>
            <a:ext cx="6606540" cy="2200274"/>
          </a:xfrm>
          <a:prstGeom prst="rect">
            <a:avLst/>
          </a:prstGeom>
          <a:noFill/>
          <a:ln>
            <a:noFill/>
          </a:ln>
        </p:spPr>
        <p:txBody>
          <a:bodyPr anchorCtr="0" anchor="b" bIns="50925" lIns="101875" spcFirstLastPara="1" rIns="101875" wrap="square" tIns="50925">
            <a:noAutofit/>
          </a:bodyPr>
          <a:lstStyle>
            <a:lvl1pPr indent="-228600" lvl="0" marL="457200" algn="l">
              <a:spcBef>
                <a:spcPts val="440"/>
              </a:spcBef>
              <a:spcAft>
                <a:spcPts val="0"/>
              </a:spcAft>
              <a:buClr>
                <a:srgbClr val="888888"/>
              </a:buClr>
              <a:buSzPts val="2200"/>
              <a:buNone/>
              <a:defRPr sz="2200">
                <a:solidFill>
                  <a:srgbClr val="888888"/>
                </a:solidFill>
              </a:defRPr>
            </a:lvl1pPr>
            <a:lvl2pPr indent="-228600" lvl="1" marL="914400" algn="l">
              <a:spcBef>
                <a:spcPts val="400"/>
              </a:spcBef>
              <a:spcAft>
                <a:spcPts val="0"/>
              </a:spcAft>
              <a:buClr>
                <a:srgbClr val="888888"/>
              </a:buClr>
              <a:buSzPts val="2000"/>
              <a:buNone/>
              <a:defRPr sz="2000">
                <a:solidFill>
                  <a:srgbClr val="888888"/>
                </a:solidFill>
              </a:defRPr>
            </a:lvl2pPr>
            <a:lvl3pPr indent="-228600" lvl="2" marL="1371600" algn="l">
              <a:spcBef>
                <a:spcPts val="360"/>
              </a:spcBef>
              <a:spcAft>
                <a:spcPts val="0"/>
              </a:spcAft>
              <a:buClr>
                <a:srgbClr val="888888"/>
              </a:buClr>
              <a:buSzPts val="1800"/>
              <a:buNone/>
              <a:defRPr sz="1800">
                <a:solidFill>
                  <a:srgbClr val="888888"/>
                </a:solidFill>
              </a:defRPr>
            </a:lvl3pPr>
            <a:lvl4pPr indent="-228600" lvl="3" marL="1828800" algn="l">
              <a:spcBef>
                <a:spcPts val="320"/>
              </a:spcBef>
              <a:spcAft>
                <a:spcPts val="0"/>
              </a:spcAft>
              <a:buClr>
                <a:srgbClr val="888888"/>
              </a:buClr>
              <a:buSzPts val="1600"/>
              <a:buNone/>
              <a:defRPr sz="1600">
                <a:solidFill>
                  <a:srgbClr val="888888"/>
                </a:solidFill>
              </a:defRPr>
            </a:lvl4pPr>
            <a:lvl5pPr indent="-228600" lvl="4" marL="2286000" algn="l">
              <a:spcBef>
                <a:spcPts val="320"/>
              </a:spcBef>
              <a:spcAft>
                <a:spcPts val="0"/>
              </a:spcAft>
              <a:buClr>
                <a:srgbClr val="888888"/>
              </a:buClr>
              <a:buSzPts val="1600"/>
              <a:buNone/>
              <a:defRPr sz="1600">
                <a:solidFill>
                  <a:srgbClr val="888888"/>
                </a:solidFill>
              </a:defRPr>
            </a:lvl5pPr>
            <a:lvl6pPr indent="-228600" lvl="5" marL="2743200" algn="l">
              <a:spcBef>
                <a:spcPts val="320"/>
              </a:spcBef>
              <a:spcAft>
                <a:spcPts val="0"/>
              </a:spcAft>
              <a:buClr>
                <a:srgbClr val="888888"/>
              </a:buClr>
              <a:buSzPts val="1600"/>
              <a:buNone/>
              <a:defRPr sz="1600">
                <a:solidFill>
                  <a:srgbClr val="888888"/>
                </a:solidFill>
              </a:defRPr>
            </a:lvl6pPr>
            <a:lvl7pPr indent="-228600" lvl="6" marL="3200400" algn="l">
              <a:spcBef>
                <a:spcPts val="320"/>
              </a:spcBef>
              <a:spcAft>
                <a:spcPts val="0"/>
              </a:spcAft>
              <a:buClr>
                <a:srgbClr val="888888"/>
              </a:buClr>
              <a:buSzPts val="1600"/>
              <a:buNone/>
              <a:defRPr sz="1600">
                <a:solidFill>
                  <a:srgbClr val="888888"/>
                </a:solidFill>
              </a:defRPr>
            </a:lvl7pPr>
            <a:lvl8pPr indent="-228600" lvl="7" marL="3657600" algn="l">
              <a:spcBef>
                <a:spcPts val="320"/>
              </a:spcBef>
              <a:spcAft>
                <a:spcPts val="0"/>
              </a:spcAft>
              <a:buClr>
                <a:srgbClr val="888888"/>
              </a:buClr>
              <a:buSzPts val="1600"/>
              <a:buNone/>
              <a:defRPr sz="1600">
                <a:solidFill>
                  <a:srgbClr val="888888"/>
                </a:solidFill>
              </a:defRPr>
            </a:lvl8pPr>
            <a:lvl9pPr indent="-228600" lvl="8" marL="4114800" algn="l">
              <a:spcBef>
                <a:spcPts val="320"/>
              </a:spcBef>
              <a:spcAft>
                <a:spcPts val="0"/>
              </a:spcAft>
              <a:buClr>
                <a:srgbClr val="888888"/>
              </a:buClr>
              <a:buSzPts val="1600"/>
              <a:buNone/>
              <a:defRPr sz="1600">
                <a:solidFill>
                  <a:srgbClr val="888888"/>
                </a:solidFill>
              </a:defRPr>
            </a:lvl9pPr>
          </a:lstStyle>
          <a:p/>
        </p:txBody>
      </p:sp>
      <p:sp>
        <p:nvSpPr>
          <p:cNvPr id="81" name="Google Shape;81;p16"/>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7"/>
          <p:cNvSpPr txBox="1"/>
          <p:nvPr>
            <p:ph type="ctrTitle"/>
          </p:nvPr>
        </p:nvSpPr>
        <p:spPr>
          <a:xfrm>
            <a:off x="582930" y="3124624"/>
            <a:ext cx="6606540" cy="2156036"/>
          </a:xfrm>
          <a:prstGeom prst="rect">
            <a:avLst/>
          </a:prstGeom>
          <a:noFill/>
          <a:ln>
            <a:noFill/>
          </a:ln>
        </p:spPr>
        <p:txBody>
          <a:bodyPr anchorCtr="0" anchor="ctr" bIns="50925" lIns="101875" spcFirstLastPara="1" rIns="101875" wrap="square" tIns="50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7"/>
          <p:cNvSpPr txBox="1"/>
          <p:nvPr>
            <p:ph idx="1" type="subTitle"/>
          </p:nvPr>
        </p:nvSpPr>
        <p:spPr>
          <a:xfrm>
            <a:off x="1165860" y="5699760"/>
            <a:ext cx="5440680" cy="2570480"/>
          </a:xfrm>
          <a:prstGeom prst="rect">
            <a:avLst/>
          </a:prstGeom>
          <a:noFill/>
          <a:ln>
            <a:noFill/>
          </a:ln>
        </p:spPr>
        <p:txBody>
          <a:bodyPr anchorCtr="0" anchor="t" bIns="50925" lIns="101875" spcFirstLastPara="1" rIns="101875" wrap="square" tIns="50925">
            <a:noAutofit/>
          </a:bodyPr>
          <a:lstStyle>
            <a:lvl1pPr lvl="0" algn="ctr">
              <a:spcBef>
                <a:spcPts val="720"/>
              </a:spcBef>
              <a:spcAft>
                <a:spcPts val="0"/>
              </a:spcAft>
              <a:buClr>
                <a:srgbClr val="888888"/>
              </a:buClr>
              <a:buSzPts val="3600"/>
              <a:buNone/>
              <a:defRPr>
                <a:solidFill>
                  <a:srgbClr val="888888"/>
                </a:solidFill>
              </a:defRPr>
            </a:lvl1pPr>
            <a:lvl2pPr lvl="1" algn="ctr">
              <a:spcBef>
                <a:spcPts val="620"/>
              </a:spcBef>
              <a:spcAft>
                <a:spcPts val="0"/>
              </a:spcAft>
              <a:buClr>
                <a:srgbClr val="888888"/>
              </a:buClr>
              <a:buSzPts val="3100"/>
              <a:buNone/>
              <a:defRPr>
                <a:solidFill>
                  <a:srgbClr val="888888"/>
                </a:solidFill>
              </a:defRPr>
            </a:lvl2pPr>
            <a:lvl3pPr lvl="2" algn="ctr">
              <a:spcBef>
                <a:spcPts val="540"/>
              </a:spcBef>
              <a:spcAft>
                <a:spcPts val="0"/>
              </a:spcAft>
              <a:buClr>
                <a:srgbClr val="888888"/>
              </a:buClr>
              <a:buSzPts val="27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p:txBody>
      </p:sp>
      <p:sp>
        <p:nvSpPr>
          <p:cNvPr id="24" name="Google Shape;24;p7"/>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7"/>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7"/>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7" name="Shape 27"/>
        <p:cNvGrpSpPr/>
        <p:nvPr/>
      </p:nvGrpSpPr>
      <p:grpSpPr>
        <a:xfrm>
          <a:off x="0" y="0"/>
          <a:ext cx="0" cy="0"/>
          <a:chOff x="0" y="0"/>
          <a:chExt cx="0" cy="0"/>
        </a:xfrm>
      </p:grpSpPr>
      <p:sp>
        <p:nvSpPr>
          <p:cNvPr id="28" name="Google Shape;28;p8"/>
          <p:cNvSpPr txBox="1"/>
          <p:nvPr>
            <p:ph type="title"/>
          </p:nvPr>
        </p:nvSpPr>
        <p:spPr>
          <a:xfrm rot="5400000">
            <a:off x="2296571" y="4358812"/>
            <a:ext cx="9727776" cy="1922860"/>
          </a:xfrm>
          <a:prstGeom prst="rect">
            <a:avLst/>
          </a:prstGeom>
          <a:noFill/>
          <a:ln>
            <a:noFill/>
          </a:ln>
        </p:spPr>
        <p:txBody>
          <a:bodyPr anchorCtr="0" anchor="ctr" bIns="50925" lIns="101875" spcFirstLastPara="1" rIns="101875" wrap="square" tIns="50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8"/>
          <p:cNvSpPr txBox="1"/>
          <p:nvPr>
            <p:ph idx="1" type="body"/>
          </p:nvPr>
        </p:nvSpPr>
        <p:spPr>
          <a:xfrm rot="5400000">
            <a:off x="-1615267" y="2499374"/>
            <a:ext cx="9727776" cy="5641737"/>
          </a:xfrm>
          <a:prstGeom prst="rect">
            <a:avLst/>
          </a:prstGeom>
          <a:noFill/>
          <a:ln>
            <a:noFill/>
          </a:ln>
        </p:spPr>
        <p:txBody>
          <a:bodyPr anchorCtr="0" anchor="t" bIns="50925" lIns="101875" spcFirstLastPara="1" rIns="101875" wrap="square" tIns="509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8"/>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8"/>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3" name="Shape 33"/>
        <p:cNvGrpSpPr/>
        <p:nvPr/>
      </p:nvGrpSpPr>
      <p:grpSpPr>
        <a:xfrm>
          <a:off x="0" y="0"/>
          <a:ext cx="0" cy="0"/>
          <a:chOff x="0" y="0"/>
          <a:chExt cx="0" cy="0"/>
        </a:xfrm>
      </p:grpSpPr>
      <p:sp>
        <p:nvSpPr>
          <p:cNvPr id="34" name="Google Shape;34;p9"/>
          <p:cNvSpPr txBox="1"/>
          <p:nvPr>
            <p:ph type="title"/>
          </p:nvPr>
        </p:nvSpPr>
        <p:spPr>
          <a:xfrm>
            <a:off x="388937" y="403225"/>
            <a:ext cx="6994525" cy="1676400"/>
          </a:xfrm>
          <a:prstGeom prst="rect">
            <a:avLst/>
          </a:prstGeom>
          <a:noFill/>
          <a:ln>
            <a:noFill/>
          </a:ln>
        </p:spPr>
        <p:txBody>
          <a:bodyPr anchorCtr="0" anchor="ctr" bIns="50925" lIns="101875" spcFirstLastPara="1" rIns="101875" wrap="square" tIns="50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9"/>
          <p:cNvSpPr txBox="1"/>
          <p:nvPr>
            <p:ph idx="1" type="body"/>
          </p:nvPr>
        </p:nvSpPr>
        <p:spPr>
          <a:xfrm rot="5400000">
            <a:off x="566737" y="2168525"/>
            <a:ext cx="6638925" cy="6994525"/>
          </a:xfrm>
          <a:prstGeom prst="rect">
            <a:avLst/>
          </a:prstGeom>
          <a:noFill/>
          <a:ln>
            <a:noFill/>
          </a:ln>
        </p:spPr>
        <p:txBody>
          <a:bodyPr anchorCtr="0" anchor="t" bIns="50925" lIns="101875" spcFirstLastPara="1" rIns="101875" wrap="square" tIns="509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9"/>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9" name="Shape 39"/>
        <p:cNvGrpSpPr/>
        <p:nvPr/>
      </p:nvGrpSpPr>
      <p:grpSpPr>
        <a:xfrm>
          <a:off x="0" y="0"/>
          <a:ext cx="0" cy="0"/>
          <a:chOff x="0" y="0"/>
          <a:chExt cx="0" cy="0"/>
        </a:xfrm>
      </p:grpSpPr>
      <p:sp>
        <p:nvSpPr>
          <p:cNvPr id="40" name="Google Shape;40;p10"/>
          <p:cNvSpPr txBox="1"/>
          <p:nvPr>
            <p:ph type="title"/>
          </p:nvPr>
        </p:nvSpPr>
        <p:spPr>
          <a:xfrm>
            <a:off x="1523445" y="7040880"/>
            <a:ext cx="4663440" cy="831216"/>
          </a:xfrm>
          <a:prstGeom prst="rect">
            <a:avLst/>
          </a:prstGeom>
          <a:noFill/>
          <a:ln>
            <a:noFill/>
          </a:ln>
        </p:spPr>
        <p:txBody>
          <a:bodyPr anchorCtr="0" anchor="b" bIns="50925" lIns="101875" spcFirstLastPara="1" rIns="101875" wrap="square" tIns="50925">
            <a:noAutofit/>
          </a:bodyPr>
          <a:lstStyle>
            <a:lvl1pPr lvl="0" algn="l">
              <a:spcBef>
                <a:spcPts val="0"/>
              </a:spcBef>
              <a:spcAft>
                <a:spcPts val="0"/>
              </a:spcAft>
              <a:buSzPts val="1400"/>
              <a:buNone/>
              <a:defRPr b="1" sz="2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10"/>
          <p:cNvSpPr/>
          <p:nvPr>
            <p:ph idx="2" type="pic"/>
          </p:nvPr>
        </p:nvSpPr>
        <p:spPr>
          <a:xfrm>
            <a:off x="1523445" y="898736"/>
            <a:ext cx="4663440" cy="6035040"/>
          </a:xfrm>
          <a:prstGeom prst="rect">
            <a:avLst/>
          </a:prstGeom>
          <a:noFill/>
          <a:ln>
            <a:noFill/>
          </a:ln>
        </p:spPr>
        <p:txBody>
          <a:bodyPr anchorCtr="0" anchor="t" bIns="50925" lIns="101875" spcFirstLastPara="1" rIns="101875" wrap="square" tIns="50925">
            <a:normAutofit/>
          </a:bodyPr>
          <a:lstStyle>
            <a:lvl1pPr lvl="0" marR="0" rtl="0" algn="l">
              <a:spcBef>
                <a:spcPts val="720"/>
              </a:spcBef>
              <a:spcAft>
                <a:spcPts val="0"/>
              </a:spcAft>
              <a:buClr>
                <a:schemeClr val="dk1"/>
              </a:buClr>
              <a:buSzPts val="3600"/>
              <a:buFont typeface="Arial"/>
              <a:buNone/>
              <a:defRPr sz="3600">
                <a:solidFill>
                  <a:schemeClr val="dk1"/>
                </a:solidFill>
                <a:latin typeface="Calibri"/>
                <a:ea typeface="Calibri"/>
                <a:cs typeface="Calibri"/>
                <a:sym typeface="Calibri"/>
              </a:defRPr>
            </a:lvl1pPr>
            <a:lvl2pPr lvl="1" marR="0" rtl="0" algn="l">
              <a:spcBef>
                <a:spcPts val="620"/>
              </a:spcBef>
              <a:spcAft>
                <a:spcPts val="0"/>
              </a:spcAft>
              <a:buClr>
                <a:schemeClr val="dk1"/>
              </a:buClr>
              <a:buSzPts val="3100"/>
              <a:buFont typeface="Arial"/>
              <a:buNone/>
              <a:defRPr b="0" i="0" sz="3100" u="none" cap="none" strike="noStrike">
                <a:solidFill>
                  <a:schemeClr val="dk1"/>
                </a:solidFill>
                <a:latin typeface="Calibri"/>
                <a:ea typeface="Calibri"/>
                <a:cs typeface="Calibri"/>
                <a:sym typeface="Calibri"/>
              </a:defRPr>
            </a:lvl2pPr>
            <a:lvl3pPr lvl="2" marR="0" rtl="0" algn="l">
              <a:spcBef>
                <a:spcPts val="54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3pPr>
            <a:lvl4pPr lvl="3"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lvl="4"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5pPr>
            <a:lvl6pPr lvl="5"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spcBef>
                <a:spcPts val="44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42" name="Google Shape;42;p10"/>
          <p:cNvSpPr txBox="1"/>
          <p:nvPr>
            <p:ph idx="1" type="body"/>
          </p:nvPr>
        </p:nvSpPr>
        <p:spPr>
          <a:xfrm>
            <a:off x="1523445" y="7872096"/>
            <a:ext cx="4663440" cy="1180464"/>
          </a:xfrm>
          <a:prstGeom prst="rect">
            <a:avLst/>
          </a:prstGeom>
          <a:noFill/>
          <a:ln>
            <a:noFill/>
          </a:ln>
        </p:spPr>
        <p:txBody>
          <a:bodyPr anchorCtr="0" anchor="t" bIns="50925" lIns="101875" spcFirstLastPara="1" rIns="101875" wrap="square" tIns="50925">
            <a:noAutofit/>
          </a:bodyPr>
          <a:lstStyle>
            <a:lvl1pPr indent="-228600" lvl="0" marL="457200" algn="l">
              <a:spcBef>
                <a:spcPts val="320"/>
              </a:spcBef>
              <a:spcAft>
                <a:spcPts val="0"/>
              </a:spcAft>
              <a:buClr>
                <a:schemeClr val="dk1"/>
              </a:buClr>
              <a:buSzPts val="1600"/>
              <a:buNone/>
              <a:defRPr sz="1600"/>
            </a:lvl1pPr>
            <a:lvl2pPr indent="-228600" lvl="1" marL="914400" algn="l">
              <a:spcBef>
                <a:spcPts val="260"/>
              </a:spcBef>
              <a:spcAft>
                <a:spcPts val="0"/>
              </a:spcAft>
              <a:buClr>
                <a:schemeClr val="dk1"/>
              </a:buClr>
              <a:buSzPts val="1300"/>
              <a:buNone/>
              <a:defRPr sz="1300"/>
            </a:lvl2pPr>
            <a:lvl3pPr indent="-228600" lvl="2" marL="1371600" algn="l">
              <a:spcBef>
                <a:spcPts val="220"/>
              </a:spcBef>
              <a:spcAft>
                <a:spcPts val="0"/>
              </a:spcAft>
              <a:buClr>
                <a:schemeClr val="dk1"/>
              </a:buClr>
              <a:buSzPts val="1100"/>
              <a:buNone/>
              <a:defRPr sz="1100"/>
            </a:lvl3pPr>
            <a:lvl4pPr indent="-228600" lvl="3" marL="1828800" algn="l">
              <a:spcBef>
                <a:spcPts val="200"/>
              </a:spcBef>
              <a:spcAft>
                <a:spcPts val="0"/>
              </a:spcAft>
              <a:buClr>
                <a:schemeClr val="dk1"/>
              </a:buClr>
              <a:buSzPts val="1000"/>
              <a:buNone/>
              <a:defRPr sz="1000"/>
            </a:lvl4pPr>
            <a:lvl5pPr indent="-228600" lvl="4" marL="2286000" algn="l">
              <a:spcBef>
                <a:spcPts val="200"/>
              </a:spcBef>
              <a:spcAft>
                <a:spcPts val="0"/>
              </a:spcAft>
              <a:buClr>
                <a:schemeClr val="dk1"/>
              </a:buClr>
              <a:buSzPts val="1000"/>
              <a:buNone/>
              <a:defRPr sz="1000"/>
            </a:lvl5pPr>
            <a:lvl6pPr indent="-228600" lvl="5" marL="2743200" algn="l">
              <a:spcBef>
                <a:spcPts val="200"/>
              </a:spcBef>
              <a:spcAft>
                <a:spcPts val="0"/>
              </a:spcAft>
              <a:buClr>
                <a:schemeClr val="dk1"/>
              </a:buClr>
              <a:buSzPts val="1000"/>
              <a:buNone/>
              <a:defRPr sz="1000"/>
            </a:lvl6pPr>
            <a:lvl7pPr indent="-228600" lvl="6" marL="3200400" algn="l">
              <a:spcBef>
                <a:spcPts val="200"/>
              </a:spcBef>
              <a:spcAft>
                <a:spcPts val="0"/>
              </a:spcAft>
              <a:buClr>
                <a:schemeClr val="dk1"/>
              </a:buClr>
              <a:buSzPts val="1000"/>
              <a:buNone/>
              <a:defRPr sz="1000"/>
            </a:lvl7pPr>
            <a:lvl8pPr indent="-228600" lvl="7" marL="3657600" algn="l">
              <a:spcBef>
                <a:spcPts val="200"/>
              </a:spcBef>
              <a:spcAft>
                <a:spcPts val="0"/>
              </a:spcAft>
              <a:buClr>
                <a:schemeClr val="dk1"/>
              </a:buClr>
              <a:buSzPts val="1000"/>
              <a:buNone/>
              <a:defRPr sz="1000"/>
            </a:lvl8pPr>
            <a:lvl9pPr indent="-228600" lvl="8" marL="4114800" algn="l">
              <a:spcBef>
                <a:spcPts val="200"/>
              </a:spcBef>
              <a:spcAft>
                <a:spcPts val="0"/>
              </a:spcAft>
              <a:buClr>
                <a:schemeClr val="dk1"/>
              </a:buClr>
              <a:buSzPts val="1000"/>
              <a:buNone/>
              <a:defRPr sz="1000"/>
            </a:lvl9pPr>
          </a:lstStyle>
          <a:p/>
        </p:txBody>
      </p:sp>
      <p:sp>
        <p:nvSpPr>
          <p:cNvPr id="43" name="Google Shape;43;p10"/>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0"/>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6" name="Shape 46"/>
        <p:cNvGrpSpPr/>
        <p:nvPr/>
      </p:nvGrpSpPr>
      <p:grpSpPr>
        <a:xfrm>
          <a:off x="0" y="0"/>
          <a:ext cx="0" cy="0"/>
          <a:chOff x="0" y="0"/>
          <a:chExt cx="0" cy="0"/>
        </a:xfrm>
      </p:grpSpPr>
      <p:sp>
        <p:nvSpPr>
          <p:cNvPr id="47" name="Google Shape;47;p11"/>
          <p:cNvSpPr txBox="1"/>
          <p:nvPr>
            <p:ph type="title"/>
          </p:nvPr>
        </p:nvSpPr>
        <p:spPr>
          <a:xfrm>
            <a:off x="388621" y="400474"/>
            <a:ext cx="2557066" cy="1704340"/>
          </a:xfrm>
          <a:prstGeom prst="rect">
            <a:avLst/>
          </a:prstGeom>
          <a:noFill/>
          <a:ln>
            <a:noFill/>
          </a:ln>
        </p:spPr>
        <p:txBody>
          <a:bodyPr anchorCtr="0" anchor="b" bIns="50925" lIns="101875" spcFirstLastPara="1" rIns="101875" wrap="square" tIns="50925">
            <a:noAutofit/>
          </a:bodyPr>
          <a:lstStyle>
            <a:lvl1pPr lvl="0" algn="l">
              <a:spcBef>
                <a:spcPts val="0"/>
              </a:spcBef>
              <a:spcAft>
                <a:spcPts val="0"/>
              </a:spcAft>
              <a:buSzPts val="1400"/>
              <a:buNone/>
              <a:defRPr b="1" sz="2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11"/>
          <p:cNvSpPr txBox="1"/>
          <p:nvPr>
            <p:ph idx="1" type="body"/>
          </p:nvPr>
        </p:nvSpPr>
        <p:spPr>
          <a:xfrm>
            <a:off x="3038793" y="400474"/>
            <a:ext cx="4344988" cy="8584566"/>
          </a:xfrm>
          <a:prstGeom prst="rect">
            <a:avLst/>
          </a:prstGeom>
          <a:noFill/>
          <a:ln>
            <a:noFill/>
          </a:ln>
        </p:spPr>
        <p:txBody>
          <a:bodyPr anchorCtr="0" anchor="t" bIns="50925" lIns="101875" spcFirstLastPara="1" rIns="101875" wrap="square" tIns="50925">
            <a:noAutofit/>
          </a:bodyPr>
          <a:lstStyle>
            <a:lvl1pPr indent="-457200" lvl="0" marL="457200" algn="l">
              <a:spcBef>
                <a:spcPts val="720"/>
              </a:spcBef>
              <a:spcAft>
                <a:spcPts val="0"/>
              </a:spcAft>
              <a:buClr>
                <a:schemeClr val="dk1"/>
              </a:buClr>
              <a:buSzPts val="3600"/>
              <a:buChar char="•"/>
              <a:defRPr sz="3600"/>
            </a:lvl1pPr>
            <a:lvl2pPr indent="-425450" lvl="1" marL="914400" algn="l">
              <a:spcBef>
                <a:spcPts val="620"/>
              </a:spcBef>
              <a:spcAft>
                <a:spcPts val="0"/>
              </a:spcAft>
              <a:buClr>
                <a:schemeClr val="dk1"/>
              </a:buClr>
              <a:buSzPts val="3100"/>
              <a:buChar char="–"/>
              <a:defRPr sz="3100"/>
            </a:lvl2pPr>
            <a:lvl3pPr indent="-400050" lvl="2" marL="1371600" algn="l">
              <a:spcBef>
                <a:spcPts val="540"/>
              </a:spcBef>
              <a:spcAft>
                <a:spcPts val="0"/>
              </a:spcAft>
              <a:buClr>
                <a:schemeClr val="dk1"/>
              </a:buClr>
              <a:buSzPts val="2700"/>
              <a:buChar char="•"/>
              <a:defRPr sz="2700"/>
            </a:lvl3pPr>
            <a:lvl4pPr indent="-368300" lvl="3" marL="1828800" algn="l">
              <a:spcBef>
                <a:spcPts val="440"/>
              </a:spcBef>
              <a:spcAft>
                <a:spcPts val="0"/>
              </a:spcAft>
              <a:buClr>
                <a:schemeClr val="dk1"/>
              </a:buClr>
              <a:buSzPts val="2200"/>
              <a:buChar char="–"/>
              <a:defRPr sz="2200"/>
            </a:lvl4pPr>
            <a:lvl5pPr indent="-368300" lvl="4" marL="2286000" algn="l">
              <a:spcBef>
                <a:spcPts val="440"/>
              </a:spcBef>
              <a:spcAft>
                <a:spcPts val="0"/>
              </a:spcAft>
              <a:buClr>
                <a:schemeClr val="dk1"/>
              </a:buClr>
              <a:buSzPts val="2200"/>
              <a:buChar char="»"/>
              <a:defRPr sz="2200"/>
            </a:lvl5pPr>
            <a:lvl6pPr indent="-368300" lvl="5" marL="2743200" algn="l">
              <a:spcBef>
                <a:spcPts val="440"/>
              </a:spcBef>
              <a:spcAft>
                <a:spcPts val="0"/>
              </a:spcAft>
              <a:buClr>
                <a:schemeClr val="dk1"/>
              </a:buClr>
              <a:buSzPts val="2200"/>
              <a:buChar char="•"/>
              <a:defRPr sz="2200"/>
            </a:lvl6pPr>
            <a:lvl7pPr indent="-368300" lvl="6" marL="3200400" algn="l">
              <a:spcBef>
                <a:spcPts val="440"/>
              </a:spcBef>
              <a:spcAft>
                <a:spcPts val="0"/>
              </a:spcAft>
              <a:buClr>
                <a:schemeClr val="dk1"/>
              </a:buClr>
              <a:buSzPts val="2200"/>
              <a:buChar char="•"/>
              <a:defRPr sz="2200"/>
            </a:lvl7pPr>
            <a:lvl8pPr indent="-368300" lvl="7" marL="3657600" algn="l">
              <a:spcBef>
                <a:spcPts val="440"/>
              </a:spcBef>
              <a:spcAft>
                <a:spcPts val="0"/>
              </a:spcAft>
              <a:buClr>
                <a:schemeClr val="dk1"/>
              </a:buClr>
              <a:buSzPts val="2200"/>
              <a:buChar char="•"/>
              <a:defRPr sz="2200"/>
            </a:lvl8pPr>
            <a:lvl9pPr indent="-368300" lvl="8" marL="4114800" algn="l">
              <a:spcBef>
                <a:spcPts val="440"/>
              </a:spcBef>
              <a:spcAft>
                <a:spcPts val="0"/>
              </a:spcAft>
              <a:buClr>
                <a:schemeClr val="dk1"/>
              </a:buClr>
              <a:buSzPts val="2200"/>
              <a:buChar char="•"/>
              <a:defRPr sz="2200"/>
            </a:lvl9pPr>
          </a:lstStyle>
          <a:p/>
        </p:txBody>
      </p:sp>
      <p:sp>
        <p:nvSpPr>
          <p:cNvPr id="49" name="Google Shape;49;p11"/>
          <p:cNvSpPr txBox="1"/>
          <p:nvPr>
            <p:ph idx="2" type="body"/>
          </p:nvPr>
        </p:nvSpPr>
        <p:spPr>
          <a:xfrm>
            <a:off x="388621" y="2104814"/>
            <a:ext cx="2557066" cy="6880226"/>
          </a:xfrm>
          <a:prstGeom prst="rect">
            <a:avLst/>
          </a:prstGeom>
          <a:noFill/>
          <a:ln>
            <a:noFill/>
          </a:ln>
        </p:spPr>
        <p:txBody>
          <a:bodyPr anchorCtr="0" anchor="t" bIns="50925" lIns="101875" spcFirstLastPara="1" rIns="101875" wrap="square" tIns="50925">
            <a:noAutofit/>
          </a:bodyPr>
          <a:lstStyle>
            <a:lvl1pPr indent="-228600" lvl="0" marL="457200" algn="l">
              <a:spcBef>
                <a:spcPts val="320"/>
              </a:spcBef>
              <a:spcAft>
                <a:spcPts val="0"/>
              </a:spcAft>
              <a:buClr>
                <a:schemeClr val="dk1"/>
              </a:buClr>
              <a:buSzPts val="1600"/>
              <a:buNone/>
              <a:defRPr sz="1600"/>
            </a:lvl1pPr>
            <a:lvl2pPr indent="-228600" lvl="1" marL="914400" algn="l">
              <a:spcBef>
                <a:spcPts val="260"/>
              </a:spcBef>
              <a:spcAft>
                <a:spcPts val="0"/>
              </a:spcAft>
              <a:buClr>
                <a:schemeClr val="dk1"/>
              </a:buClr>
              <a:buSzPts val="1300"/>
              <a:buNone/>
              <a:defRPr sz="1300"/>
            </a:lvl2pPr>
            <a:lvl3pPr indent="-228600" lvl="2" marL="1371600" algn="l">
              <a:spcBef>
                <a:spcPts val="220"/>
              </a:spcBef>
              <a:spcAft>
                <a:spcPts val="0"/>
              </a:spcAft>
              <a:buClr>
                <a:schemeClr val="dk1"/>
              </a:buClr>
              <a:buSzPts val="1100"/>
              <a:buNone/>
              <a:defRPr sz="1100"/>
            </a:lvl3pPr>
            <a:lvl4pPr indent="-228600" lvl="3" marL="1828800" algn="l">
              <a:spcBef>
                <a:spcPts val="200"/>
              </a:spcBef>
              <a:spcAft>
                <a:spcPts val="0"/>
              </a:spcAft>
              <a:buClr>
                <a:schemeClr val="dk1"/>
              </a:buClr>
              <a:buSzPts val="1000"/>
              <a:buNone/>
              <a:defRPr sz="1000"/>
            </a:lvl4pPr>
            <a:lvl5pPr indent="-228600" lvl="4" marL="2286000" algn="l">
              <a:spcBef>
                <a:spcPts val="200"/>
              </a:spcBef>
              <a:spcAft>
                <a:spcPts val="0"/>
              </a:spcAft>
              <a:buClr>
                <a:schemeClr val="dk1"/>
              </a:buClr>
              <a:buSzPts val="1000"/>
              <a:buNone/>
              <a:defRPr sz="1000"/>
            </a:lvl5pPr>
            <a:lvl6pPr indent="-228600" lvl="5" marL="2743200" algn="l">
              <a:spcBef>
                <a:spcPts val="200"/>
              </a:spcBef>
              <a:spcAft>
                <a:spcPts val="0"/>
              </a:spcAft>
              <a:buClr>
                <a:schemeClr val="dk1"/>
              </a:buClr>
              <a:buSzPts val="1000"/>
              <a:buNone/>
              <a:defRPr sz="1000"/>
            </a:lvl6pPr>
            <a:lvl7pPr indent="-228600" lvl="6" marL="3200400" algn="l">
              <a:spcBef>
                <a:spcPts val="200"/>
              </a:spcBef>
              <a:spcAft>
                <a:spcPts val="0"/>
              </a:spcAft>
              <a:buClr>
                <a:schemeClr val="dk1"/>
              </a:buClr>
              <a:buSzPts val="1000"/>
              <a:buNone/>
              <a:defRPr sz="1000"/>
            </a:lvl7pPr>
            <a:lvl8pPr indent="-228600" lvl="7" marL="3657600" algn="l">
              <a:spcBef>
                <a:spcPts val="200"/>
              </a:spcBef>
              <a:spcAft>
                <a:spcPts val="0"/>
              </a:spcAft>
              <a:buClr>
                <a:schemeClr val="dk1"/>
              </a:buClr>
              <a:buSzPts val="1000"/>
              <a:buNone/>
              <a:defRPr sz="1000"/>
            </a:lvl8pPr>
            <a:lvl9pPr indent="-228600" lvl="8" marL="4114800" algn="l">
              <a:spcBef>
                <a:spcPts val="200"/>
              </a:spcBef>
              <a:spcAft>
                <a:spcPts val="0"/>
              </a:spcAft>
              <a:buClr>
                <a:schemeClr val="dk1"/>
              </a:buClr>
              <a:buSzPts val="1000"/>
              <a:buNone/>
              <a:defRPr sz="1000"/>
            </a:lvl9pPr>
          </a:lstStyle>
          <a:p/>
        </p:txBody>
      </p:sp>
      <p:sp>
        <p:nvSpPr>
          <p:cNvPr id="50" name="Google Shape;50;p11"/>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7" name="Shape 57"/>
        <p:cNvGrpSpPr/>
        <p:nvPr/>
      </p:nvGrpSpPr>
      <p:grpSpPr>
        <a:xfrm>
          <a:off x="0" y="0"/>
          <a:ext cx="0" cy="0"/>
          <a:chOff x="0" y="0"/>
          <a:chExt cx="0" cy="0"/>
        </a:xfrm>
      </p:grpSpPr>
      <p:sp>
        <p:nvSpPr>
          <p:cNvPr id="58" name="Google Shape;58;p13"/>
          <p:cNvSpPr txBox="1"/>
          <p:nvPr>
            <p:ph type="title"/>
          </p:nvPr>
        </p:nvSpPr>
        <p:spPr>
          <a:xfrm>
            <a:off x="388937" y="403225"/>
            <a:ext cx="6994525" cy="1676400"/>
          </a:xfrm>
          <a:prstGeom prst="rect">
            <a:avLst/>
          </a:prstGeom>
          <a:noFill/>
          <a:ln>
            <a:noFill/>
          </a:ln>
        </p:spPr>
        <p:txBody>
          <a:bodyPr anchorCtr="0" anchor="ctr" bIns="50925" lIns="101875" spcFirstLastPara="1" rIns="101875" wrap="square" tIns="50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13"/>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3"/>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sp>
        <p:nvSpPr>
          <p:cNvPr id="63" name="Google Shape;63;p14"/>
          <p:cNvSpPr txBox="1"/>
          <p:nvPr>
            <p:ph type="title"/>
          </p:nvPr>
        </p:nvSpPr>
        <p:spPr>
          <a:xfrm>
            <a:off x="388620" y="402802"/>
            <a:ext cx="6995160" cy="1676400"/>
          </a:xfrm>
          <a:prstGeom prst="rect">
            <a:avLst/>
          </a:prstGeom>
          <a:noFill/>
          <a:ln>
            <a:noFill/>
          </a:ln>
        </p:spPr>
        <p:txBody>
          <a:bodyPr anchorCtr="0" anchor="ctr" bIns="50925" lIns="101875" spcFirstLastPara="1" rIns="101875" wrap="square" tIns="509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14"/>
          <p:cNvSpPr txBox="1"/>
          <p:nvPr>
            <p:ph idx="1" type="body"/>
          </p:nvPr>
        </p:nvSpPr>
        <p:spPr>
          <a:xfrm>
            <a:off x="388620" y="2251499"/>
            <a:ext cx="3434160" cy="938318"/>
          </a:xfrm>
          <a:prstGeom prst="rect">
            <a:avLst/>
          </a:prstGeom>
          <a:noFill/>
          <a:ln>
            <a:noFill/>
          </a:ln>
        </p:spPr>
        <p:txBody>
          <a:bodyPr anchorCtr="0" anchor="b" bIns="50925" lIns="101875" spcFirstLastPara="1" rIns="101875" wrap="square" tIns="50925">
            <a:noAutofit/>
          </a:bodyPr>
          <a:lstStyle>
            <a:lvl1pPr indent="-228600" lvl="0" marL="457200" algn="l">
              <a:spcBef>
                <a:spcPts val="540"/>
              </a:spcBef>
              <a:spcAft>
                <a:spcPts val="0"/>
              </a:spcAft>
              <a:buClr>
                <a:schemeClr val="dk1"/>
              </a:buClr>
              <a:buSzPts val="2700"/>
              <a:buNone/>
              <a:defRPr b="1" sz="2700"/>
            </a:lvl1pPr>
            <a:lvl2pPr indent="-228600" lvl="1" marL="914400" algn="l">
              <a:spcBef>
                <a:spcPts val="440"/>
              </a:spcBef>
              <a:spcAft>
                <a:spcPts val="0"/>
              </a:spcAft>
              <a:buClr>
                <a:schemeClr val="dk1"/>
              </a:buClr>
              <a:buSzPts val="2200"/>
              <a:buNone/>
              <a:defRPr b="1" sz="2200"/>
            </a:lvl2pPr>
            <a:lvl3pPr indent="-228600" lvl="2" marL="1371600" algn="l">
              <a:spcBef>
                <a:spcPts val="400"/>
              </a:spcBef>
              <a:spcAft>
                <a:spcPts val="0"/>
              </a:spcAft>
              <a:buClr>
                <a:schemeClr val="dk1"/>
              </a:buClr>
              <a:buSzPts val="2000"/>
              <a:buNone/>
              <a:defRPr b="1" sz="2000"/>
            </a:lvl3pPr>
            <a:lvl4pPr indent="-228600" lvl="3" marL="1828800" algn="l">
              <a:spcBef>
                <a:spcPts val="360"/>
              </a:spcBef>
              <a:spcAft>
                <a:spcPts val="0"/>
              </a:spcAft>
              <a:buClr>
                <a:schemeClr val="dk1"/>
              </a:buClr>
              <a:buSzPts val="1800"/>
              <a:buNone/>
              <a:defRPr b="1" sz="1800"/>
            </a:lvl4pPr>
            <a:lvl5pPr indent="-228600" lvl="4" marL="2286000" algn="l">
              <a:spcBef>
                <a:spcPts val="360"/>
              </a:spcBef>
              <a:spcAft>
                <a:spcPts val="0"/>
              </a:spcAft>
              <a:buClr>
                <a:schemeClr val="dk1"/>
              </a:buClr>
              <a:buSzPts val="1800"/>
              <a:buNone/>
              <a:defRPr b="1" sz="1800"/>
            </a:lvl5pPr>
            <a:lvl6pPr indent="-228600" lvl="5" marL="2743200" algn="l">
              <a:spcBef>
                <a:spcPts val="360"/>
              </a:spcBef>
              <a:spcAft>
                <a:spcPts val="0"/>
              </a:spcAft>
              <a:buClr>
                <a:schemeClr val="dk1"/>
              </a:buClr>
              <a:buSzPts val="1800"/>
              <a:buNone/>
              <a:defRPr b="1" sz="1800"/>
            </a:lvl6pPr>
            <a:lvl7pPr indent="-228600" lvl="6" marL="3200400" algn="l">
              <a:spcBef>
                <a:spcPts val="360"/>
              </a:spcBef>
              <a:spcAft>
                <a:spcPts val="0"/>
              </a:spcAft>
              <a:buClr>
                <a:schemeClr val="dk1"/>
              </a:buClr>
              <a:buSzPts val="1800"/>
              <a:buNone/>
              <a:defRPr b="1" sz="1800"/>
            </a:lvl7pPr>
            <a:lvl8pPr indent="-228600" lvl="7" marL="3657600" algn="l">
              <a:spcBef>
                <a:spcPts val="360"/>
              </a:spcBef>
              <a:spcAft>
                <a:spcPts val="0"/>
              </a:spcAft>
              <a:buClr>
                <a:schemeClr val="dk1"/>
              </a:buClr>
              <a:buSzPts val="1800"/>
              <a:buNone/>
              <a:defRPr b="1" sz="1800"/>
            </a:lvl8pPr>
            <a:lvl9pPr indent="-228600" lvl="8" marL="4114800" algn="l">
              <a:spcBef>
                <a:spcPts val="360"/>
              </a:spcBef>
              <a:spcAft>
                <a:spcPts val="0"/>
              </a:spcAft>
              <a:buClr>
                <a:schemeClr val="dk1"/>
              </a:buClr>
              <a:buSzPts val="1800"/>
              <a:buNone/>
              <a:defRPr b="1" sz="1800"/>
            </a:lvl9pPr>
          </a:lstStyle>
          <a:p/>
        </p:txBody>
      </p:sp>
      <p:sp>
        <p:nvSpPr>
          <p:cNvPr id="65" name="Google Shape;65;p14"/>
          <p:cNvSpPr txBox="1"/>
          <p:nvPr>
            <p:ph idx="2" type="body"/>
          </p:nvPr>
        </p:nvSpPr>
        <p:spPr>
          <a:xfrm>
            <a:off x="388620" y="3189817"/>
            <a:ext cx="3434160" cy="5795222"/>
          </a:xfrm>
          <a:prstGeom prst="rect">
            <a:avLst/>
          </a:prstGeom>
          <a:noFill/>
          <a:ln>
            <a:noFill/>
          </a:ln>
        </p:spPr>
        <p:txBody>
          <a:bodyPr anchorCtr="0" anchor="t" bIns="50925" lIns="101875" spcFirstLastPara="1" rIns="101875" wrap="square" tIns="50925">
            <a:noAutofit/>
          </a:bodyPr>
          <a:lstStyle>
            <a:lvl1pPr indent="-400050" lvl="0" marL="457200" algn="l">
              <a:spcBef>
                <a:spcPts val="540"/>
              </a:spcBef>
              <a:spcAft>
                <a:spcPts val="0"/>
              </a:spcAft>
              <a:buClr>
                <a:schemeClr val="dk1"/>
              </a:buClr>
              <a:buSzPts val="2700"/>
              <a:buChar char="•"/>
              <a:defRPr sz="2700"/>
            </a:lvl1pPr>
            <a:lvl2pPr indent="-368300" lvl="1" marL="914400" algn="l">
              <a:spcBef>
                <a:spcPts val="440"/>
              </a:spcBef>
              <a:spcAft>
                <a:spcPts val="0"/>
              </a:spcAft>
              <a:buClr>
                <a:schemeClr val="dk1"/>
              </a:buClr>
              <a:buSzPts val="2200"/>
              <a:buChar char="–"/>
              <a:defRPr sz="22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6" name="Google Shape;66;p14"/>
          <p:cNvSpPr txBox="1"/>
          <p:nvPr>
            <p:ph idx="3" type="body"/>
          </p:nvPr>
        </p:nvSpPr>
        <p:spPr>
          <a:xfrm>
            <a:off x="3948272" y="2251499"/>
            <a:ext cx="3435509" cy="938318"/>
          </a:xfrm>
          <a:prstGeom prst="rect">
            <a:avLst/>
          </a:prstGeom>
          <a:noFill/>
          <a:ln>
            <a:noFill/>
          </a:ln>
        </p:spPr>
        <p:txBody>
          <a:bodyPr anchorCtr="0" anchor="b" bIns="50925" lIns="101875" spcFirstLastPara="1" rIns="101875" wrap="square" tIns="50925">
            <a:noAutofit/>
          </a:bodyPr>
          <a:lstStyle>
            <a:lvl1pPr indent="-228600" lvl="0" marL="457200" algn="l">
              <a:spcBef>
                <a:spcPts val="540"/>
              </a:spcBef>
              <a:spcAft>
                <a:spcPts val="0"/>
              </a:spcAft>
              <a:buClr>
                <a:schemeClr val="dk1"/>
              </a:buClr>
              <a:buSzPts val="2700"/>
              <a:buNone/>
              <a:defRPr b="1" sz="2700"/>
            </a:lvl1pPr>
            <a:lvl2pPr indent="-228600" lvl="1" marL="914400" algn="l">
              <a:spcBef>
                <a:spcPts val="440"/>
              </a:spcBef>
              <a:spcAft>
                <a:spcPts val="0"/>
              </a:spcAft>
              <a:buClr>
                <a:schemeClr val="dk1"/>
              </a:buClr>
              <a:buSzPts val="2200"/>
              <a:buNone/>
              <a:defRPr b="1" sz="2200"/>
            </a:lvl2pPr>
            <a:lvl3pPr indent="-228600" lvl="2" marL="1371600" algn="l">
              <a:spcBef>
                <a:spcPts val="400"/>
              </a:spcBef>
              <a:spcAft>
                <a:spcPts val="0"/>
              </a:spcAft>
              <a:buClr>
                <a:schemeClr val="dk1"/>
              </a:buClr>
              <a:buSzPts val="2000"/>
              <a:buNone/>
              <a:defRPr b="1" sz="2000"/>
            </a:lvl3pPr>
            <a:lvl4pPr indent="-228600" lvl="3" marL="1828800" algn="l">
              <a:spcBef>
                <a:spcPts val="360"/>
              </a:spcBef>
              <a:spcAft>
                <a:spcPts val="0"/>
              </a:spcAft>
              <a:buClr>
                <a:schemeClr val="dk1"/>
              </a:buClr>
              <a:buSzPts val="1800"/>
              <a:buNone/>
              <a:defRPr b="1" sz="1800"/>
            </a:lvl4pPr>
            <a:lvl5pPr indent="-228600" lvl="4" marL="2286000" algn="l">
              <a:spcBef>
                <a:spcPts val="360"/>
              </a:spcBef>
              <a:spcAft>
                <a:spcPts val="0"/>
              </a:spcAft>
              <a:buClr>
                <a:schemeClr val="dk1"/>
              </a:buClr>
              <a:buSzPts val="1800"/>
              <a:buNone/>
              <a:defRPr b="1" sz="1800"/>
            </a:lvl5pPr>
            <a:lvl6pPr indent="-228600" lvl="5" marL="2743200" algn="l">
              <a:spcBef>
                <a:spcPts val="360"/>
              </a:spcBef>
              <a:spcAft>
                <a:spcPts val="0"/>
              </a:spcAft>
              <a:buClr>
                <a:schemeClr val="dk1"/>
              </a:buClr>
              <a:buSzPts val="1800"/>
              <a:buNone/>
              <a:defRPr b="1" sz="1800"/>
            </a:lvl6pPr>
            <a:lvl7pPr indent="-228600" lvl="6" marL="3200400" algn="l">
              <a:spcBef>
                <a:spcPts val="360"/>
              </a:spcBef>
              <a:spcAft>
                <a:spcPts val="0"/>
              </a:spcAft>
              <a:buClr>
                <a:schemeClr val="dk1"/>
              </a:buClr>
              <a:buSzPts val="1800"/>
              <a:buNone/>
              <a:defRPr b="1" sz="1800"/>
            </a:lvl7pPr>
            <a:lvl8pPr indent="-228600" lvl="7" marL="3657600" algn="l">
              <a:spcBef>
                <a:spcPts val="360"/>
              </a:spcBef>
              <a:spcAft>
                <a:spcPts val="0"/>
              </a:spcAft>
              <a:buClr>
                <a:schemeClr val="dk1"/>
              </a:buClr>
              <a:buSzPts val="1800"/>
              <a:buNone/>
              <a:defRPr b="1" sz="1800"/>
            </a:lvl8pPr>
            <a:lvl9pPr indent="-228600" lvl="8" marL="4114800" algn="l">
              <a:spcBef>
                <a:spcPts val="360"/>
              </a:spcBef>
              <a:spcAft>
                <a:spcPts val="0"/>
              </a:spcAft>
              <a:buClr>
                <a:schemeClr val="dk1"/>
              </a:buClr>
              <a:buSzPts val="1800"/>
              <a:buNone/>
              <a:defRPr b="1" sz="1800"/>
            </a:lvl9pPr>
          </a:lstStyle>
          <a:p/>
        </p:txBody>
      </p:sp>
      <p:sp>
        <p:nvSpPr>
          <p:cNvPr id="67" name="Google Shape;67;p14"/>
          <p:cNvSpPr txBox="1"/>
          <p:nvPr>
            <p:ph idx="4" type="body"/>
          </p:nvPr>
        </p:nvSpPr>
        <p:spPr>
          <a:xfrm>
            <a:off x="3948272" y="3189817"/>
            <a:ext cx="3435509" cy="5795222"/>
          </a:xfrm>
          <a:prstGeom prst="rect">
            <a:avLst/>
          </a:prstGeom>
          <a:noFill/>
          <a:ln>
            <a:noFill/>
          </a:ln>
        </p:spPr>
        <p:txBody>
          <a:bodyPr anchorCtr="0" anchor="t" bIns="50925" lIns="101875" spcFirstLastPara="1" rIns="101875" wrap="square" tIns="50925">
            <a:noAutofit/>
          </a:bodyPr>
          <a:lstStyle>
            <a:lvl1pPr indent="-400050" lvl="0" marL="457200" algn="l">
              <a:spcBef>
                <a:spcPts val="540"/>
              </a:spcBef>
              <a:spcAft>
                <a:spcPts val="0"/>
              </a:spcAft>
              <a:buClr>
                <a:schemeClr val="dk1"/>
              </a:buClr>
              <a:buSzPts val="2700"/>
              <a:buChar char="•"/>
              <a:defRPr sz="2700"/>
            </a:lvl1pPr>
            <a:lvl2pPr indent="-368300" lvl="1" marL="914400" algn="l">
              <a:spcBef>
                <a:spcPts val="440"/>
              </a:spcBef>
              <a:spcAft>
                <a:spcPts val="0"/>
              </a:spcAft>
              <a:buClr>
                <a:schemeClr val="dk1"/>
              </a:buClr>
              <a:buSzPts val="2200"/>
              <a:buChar char="–"/>
              <a:defRPr sz="22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8" name="Google Shape;68;p14"/>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sz="13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4"/>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300"/>
              <a:buFont typeface="Calibri"/>
              <a:buNone/>
              <a:defRPr b="0" i="0" sz="13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388937" y="403225"/>
            <a:ext cx="6994525" cy="1676400"/>
          </a:xfrm>
          <a:prstGeom prst="rect">
            <a:avLst/>
          </a:prstGeom>
          <a:noFill/>
          <a:ln>
            <a:noFill/>
          </a:ln>
        </p:spPr>
        <p:txBody>
          <a:bodyPr anchorCtr="0" anchor="ctr" bIns="50925" lIns="101875" spcFirstLastPara="1" rIns="101875" wrap="square" tIns="50925">
            <a:noAutofit/>
          </a:bodyPr>
          <a:lstStyle>
            <a:lvl1pPr lvl="0"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900" u="none" cap="none" strike="noStrike">
                <a:solidFill>
                  <a:schemeClr val="dk1"/>
                </a:solidFill>
                <a:latin typeface="Calibri"/>
                <a:ea typeface="Calibri"/>
                <a:cs typeface="Calibri"/>
                <a:sym typeface="Calibri"/>
              </a:defRPr>
            </a:lvl9pPr>
          </a:lstStyle>
          <a:p/>
        </p:txBody>
      </p:sp>
      <p:sp>
        <p:nvSpPr>
          <p:cNvPr id="11" name="Google Shape;11;p5"/>
          <p:cNvSpPr txBox="1"/>
          <p:nvPr>
            <p:ph idx="1" type="body"/>
          </p:nvPr>
        </p:nvSpPr>
        <p:spPr>
          <a:xfrm>
            <a:off x="388937" y="2346325"/>
            <a:ext cx="6994525" cy="6638925"/>
          </a:xfrm>
          <a:prstGeom prst="rect">
            <a:avLst/>
          </a:prstGeom>
          <a:noFill/>
          <a:ln>
            <a:noFill/>
          </a:ln>
        </p:spPr>
        <p:txBody>
          <a:bodyPr anchorCtr="0" anchor="t" bIns="50925" lIns="101875" spcFirstLastPara="1" rIns="101875" wrap="square" tIns="50925">
            <a:noAutofit/>
          </a:bodyPr>
          <a:lstStyle>
            <a:lvl1pPr indent="-457200" lvl="0" marL="457200" marR="0" rtl="0" algn="l">
              <a:spcBef>
                <a:spcPts val="72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1pPr>
            <a:lvl2pPr indent="-425450" lvl="1" marL="914400" marR="0" rtl="0" algn="l">
              <a:spcBef>
                <a:spcPts val="62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2pPr>
            <a:lvl3pPr indent="-400050" lvl="2" marL="1371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3pPr>
            <a:lvl4pPr indent="-368300" lvl="3" marL="1828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68300" lvl="5" marL="27432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6pPr>
            <a:lvl7pPr indent="-368300" lvl="6" marL="32004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7pPr>
            <a:lvl8pPr indent="-368300" lvl="7" marL="36576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8pPr>
            <a:lvl9pPr indent="-368300" lvl="8" marL="4114800" marR="0" rtl="0" algn="l">
              <a:spcBef>
                <a:spcPts val="44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388937" y="9323387"/>
            <a:ext cx="1812925" cy="534987"/>
          </a:xfrm>
          <a:prstGeom prst="rect">
            <a:avLst/>
          </a:prstGeom>
          <a:noFill/>
          <a:ln>
            <a:noFill/>
          </a:ln>
        </p:spPr>
        <p:txBody>
          <a:bodyPr anchorCtr="0" anchor="ctr" bIns="50925" lIns="101875" spcFirstLastPara="1" rIns="101875" wrap="square" tIns="50925">
            <a:noAutofit/>
          </a:bodyPr>
          <a:lstStyle>
            <a:lvl1pPr lvl="0" marR="0" rtl="0" algn="l">
              <a:lnSpc>
                <a:spcPct val="100000"/>
              </a:lnSpc>
              <a:spcBef>
                <a:spcPts val="0"/>
              </a:spcBef>
              <a:spcAft>
                <a:spcPts val="0"/>
              </a:spcAft>
              <a:buSzPts val="1400"/>
              <a:buNone/>
              <a:defRPr b="0" i="0" sz="13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2655887" y="9323387"/>
            <a:ext cx="2460625" cy="534987"/>
          </a:xfrm>
          <a:prstGeom prst="rect">
            <a:avLst/>
          </a:prstGeom>
          <a:noFill/>
          <a:ln>
            <a:noFill/>
          </a:ln>
        </p:spPr>
        <p:txBody>
          <a:bodyPr anchorCtr="0" anchor="ctr" bIns="50925" lIns="101875" spcFirstLastPara="1" rIns="101875" wrap="square" tIns="50925">
            <a:noAutofit/>
          </a:bodyPr>
          <a:lstStyle>
            <a:lvl1pPr lvl="0"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0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5570537" y="9323387"/>
            <a:ext cx="1812925" cy="534987"/>
          </a:xfrm>
          <a:prstGeom prst="rect">
            <a:avLst/>
          </a:prstGeom>
          <a:noFill/>
          <a:ln>
            <a:noFill/>
          </a:ln>
        </p:spPr>
        <p:txBody>
          <a:bodyPr anchorCtr="0" anchor="ctr" bIns="50925" lIns="101875" spcFirstLastPara="1" rIns="101875" wrap="square" tIns="50925">
            <a:noAutofit/>
          </a:bodyPr>
          <a:lstStyle>
            <a:lvl1pPr indent="0" lvl="0"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300"/>
              <a:buFont typeface="Calibri"/>
              <a:buNone/>
              <a:defRPr b="0" i="0" sz="13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2"/>
          <p:cNvSpPr txBox="1"/>
          <p:nvPr/>
        </p:nvSpPr>
        <p:spPr>
          <a:xfrm>
            <a:off x="304800" y="1600200"/>
            <a:ext cx="2308225" cy="7737475"/>
          </a:xfrm>
          <a:prstGeom prst="rect">
            <a:avLst/>
          </a:prstGeom>
          <a:solidFill>
            <a:srgbClr val="A6A6A6"/>
          </a:solidFill>
          <a:ln>
            <a:noFill/>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Calibri"/>
              <a:ea typeface="Calibri"/>
              <a:cs typeface="Calibri"/>
              <a:sym typeface="Calibri"/>
            </a:endParaRPr>
          </a:p>
        </p:txBody>
      </p:sp>
      <p:sp>
        <p:nvSpPr>
          <p:cNvPr id="90" name="Google Shape;90;p2"/>
          <p:cNvSpPr txBox="1"/>
          <p:nvPr/>
        </p:nvSpPr>
        <p:spPr>
          <a:xfrm>
            <a:off x="677862" y="627062"/>
            <a:ext cx="6416675" cy="747712"/>
          </a:xfrm>
          <a:prstGeom prst="rect">
            <a:avLst/>
          </a:prstGeom>
          <a:noFill/>
          <a:ln>
            <a:noFill/>
          </a:ln>
        </p:spPr>
        <p:txBody>
          <a:bodyPr anchorCtr="0" anchor="t" bIns="50800" lIns="50800" spcFirstLastPara="1" rIns="50800" wrap="square" tIns="50800">
            <a:noAutofit/>
          </a:bodyPr>
          <a:lstStyle/>
          <a:p>
            <a:pPr indent="0" lvl="0" marL="0" marR="0" rtl="0" algn="ctr">
              <a:lnSpc>
                <a:spcPct val="90000"/>
              </a:lnSpc>
              <a:spcBef>
                <a:spcPts val="0"/>
              </a:spcBef>
              <a:spcAft>
                <a:spcPts val="0"/>
              </a:spcAft>
              <a:buClr>
                <a:srgbClr val="FF0000"/>
              </a:buClr>
              <a:buSzPts val="3900"/>
              <a:buFont typeface="Arial"/>
              <a:buNone/>
            </a:pPr>
            <a:r>
              <a:rPr b="1" lang="en-US" sz="3900">
                <a:solidFill>
                  <a:srgbClr val="FF0000"/>
                </a:solidFill>
              </a:rPr>
              <a:t>Geometry </a:t>
            </a:r>
            <a:endParaRPr/>
          </a:p>
        </p:txBody>
      </p:sp>
      <p:sp>
        <p:nvSpPr>
          <p:cNvPr id="91" name="Google Shape;91;p2"/>
          <p:cNvSpPr txBox="1"/>
          <p:nvPr/>
        </p:nvSpPr>
        <p:spPr>
          <a:xfrm>
            <a:off x="333375" y="1184275"/>
            <a:ext cx="7134225" cy="415925"/>
          </a:xfrm>
          <a:prstGeom prst="rect">
            <a:avLst/>
          </a:prstGeom>
          <a:noFill/>
          <a:ln>
            <a:noFill/>
          </a:ln>
        </p:spPr>
        <p:txBody>
          <a:bodyPr anchorCtr="0" anchor="t" bIns="50800" lIns="50800" spcFirstLastPara="1" rIns="50800" wrap="square" tIns="50800">
            <a:noAutofit/>
          </a:bodyPr>
          <a:lstStyle/>
          <a:p>
            <a:pPr indent="0" lvl="0" marL="0" marR="0" rtl="0" algn="ctr">
              <a:lnSpc>
                <a:spcPct val="120000"/>
              </a:lnSpc>
              <a:spcBef>
                <a:spcPts val="0"/>
              </a:spcBef>
              <a:spcAft>
                <a:spcPts val="0"/>
              </a:spcAft>
              <a:buClr>
                <a:schemeClr val="dk1"/>
              </a:buClr>
              <a:buSzPts val="1100"/>
              <a:buFont typeface="Arial"/>
              <a:buNone/>
            </a:pPr>
            <a:r>
              <a:rPr lang="en-US" sz="1050">
                <a:solidFill>
                  <a:srgbClr val="333333"/>
                </a:solidFill>
                <a:highlight>
                  <a:srgbClr val="FFFFFF"/>
                </a:highlight>
                <a:latin typeface="Helvetica Neue"/>
                <a:ea typeface="Helvetica Neue"/>
                <a:cs typeface="Helvetica Neue"/>
                <a:sym typeface="Helvetica Neue"/>
              </a:rPr>
              <a:t>“Life isn't about algebra and geometry. Learning by making mistakes and not duplicating them is what life is about.” </a:t>
            </a:r>
            <a:r>
              <a:rPr lang="en-US" sz="1050">
                <a:solidFill>
                  <a:srgbClr val="333333"/>
                </a:solidFill>
                <a:highlight>
                  <a:srgbClr val="FFFFFF"/>
                </a:highlight>
                <a:latin typeface="Helvetica Neue"/>
                <a:ea typeface="Helvetica Neue"/>
                <a:cs typeface="Helvetica Neue"/>
                <a:sym typeface="Helvetica Neue"/>
              </a:rPr>
              <a:t>-</a:t>
            </a:r>
            <a:r>
              <a:rPr lang="en-US" sz="1050">
                <a:solidFill>
                  <a:srgbClr val="333333"/>
                </a:solidFill>
                <a:highlight>
                  <a:srgbClr val="FFFFFF"/>
                </a:highlight>
                <a:latin typeface="Helvetica Neue"/>
                <a:ea typeface="Helvetica Neue"/>
                <a:cs typeface="Helvetica Neue"/>
                <a:sym typeface="Helvetica Neue"/>
              </a:rPr>
              <a:t>Lindsay Fox</a:t>
            </a:r>
            <a:endParaRPr sz="1050">
              <a:solidFill>
                <a:srgbClr val="333333"/>
              </a:solidFill>
              <a:highlight>
                <a:srgbClr val="FFFFFF"/>
              </a:highlight>
              <a:latin typeface="Helvetica Neue"/>
              <a:ea typeface="Helvetica Neue"/>
              <a:cs typeface="Helvetica Neue"/>
              <a:sym typeface="Helvetica Neue"/>
            </a:endParaRPr>
          </a:p>
          <a:p>
            <a:pPr indent="0" lvl="0" marL="0" marR="0" rtl="0" algn="ctr">
              <a:lnSpc>
                <a:spcPct val="120000"/>
              </a:lnSpc>
              <a:spcBef>
                <a:spcPts val="0"/>
              </a:spcBef>
              <a:spcAft>
                <a:spcPts val="0"/>
              </a:spcAft>
              <a:buClr>
                <a:srgbClr val="000000"/>
              </a:buClr>
              <a:buSzPts val="900"/>
              <a:buFont typeface="Arial"/>
              <a:buNone/>
            </a:pPr>
            <a:r>
              <a:t/>
            </a:r>
            <a:endParaRPr/>
          </a:p>
        </p:txBody>
      </p:sp>
      <p:cxnSp>
        <p:nvCxnSpPr>
          <p:cNvPr id="92" name="Google Shape;92;p2"/>
          <p:cNvCxnSpPr/>
          <p:nvPr/>
        </p:nvCxnSpPr>
        <p:spPr>
          <a:xfrm>
            <a:off x="333375" y="9531350"/>
            <a:ext cx="7134225" cy="0"/>
          </a:xfrm>
          <a:prstGeom prst="straightConnector1">
            <a:avLst/>
          </a:prstGeom>
          <a:noFill/>
          <a:ln cap="flat" cmpd="sng" w="25400">
            <a:solidFill>
              <a:srgbClr val="7A7A7A"/>
            </a:solidFill>
            <a:prstDash val="solid"/>
            <a:miter lim="262144"/>
            <a:headEnd len="med" w="med" type="none"/>
            <a:tailEnd len="med" w="med" type="none"/>
          </a:ln>
        </p:spPr>
      </p:cxnSp>
      <p:cxnSp>
        <p:nvCxnSpPr>
          <p:cNvPr id="93" name="Google Shape;93;p2"/>
          <p:cNvCxnSpPr/>
          <p:nvPr/>
        </p:nvCxnSpPr>
        <p:spPr>
          <a:xfrm>
            <a:off x="333375" y="515937"/>
            <a:ext cx="7134225" cy="0"/>
          </a:xfrm>
          <a:prstGeom prst="straightConnector1">
            <a:avLst/>
          </a:prstGeom>
          <a:noFill/>
          <a:ln cap="flat" cmpd="sng" w="25400">
            <a:solidFill>
              <a:srgbClr val="7A7A7A"/>
            </a:solidFill>
            <a:prstDash val="solid"/>
            <a:miter lim="262144"/>
            <a:headEnd len="med" w="med" type="none"/>
            <a:tailEnd len="med" w="med" type="none"/>
          </a:ln>
        </p:spPr>
      </p:cxnSp>
      <p:sp>
        <p:nvSpPr>
          <p:cNvPr id="94" name="Google Shape;94;p2"/>
          <p:cNvSpPr txBox="1"/>
          <p:nvPr/>
        </p:nvSpPr>
        <p:spPr>
          <a:xfrm>
            <a:off x="333375" y="9569450"/>
            <a:ext cx="7134225" cy="265112"/>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chemeClr val="dk1"/>
              </a:buClr>
              <a:buSzPts val="1000"/>
              <a:buFont typeface="Arial"/>
              <a:buNone/>
            </a:pPr>
            <a:r>
              <a:rPr lang="en-US" sz="1000">
                <a:solidFill>
                  <a:schemeClr val="dk1"/>
                </a:solidFill>
              </a:rPr>
              <a:t>nicoleandre@lakeport.k12.ca.us</a:t>
            </a:r>
            <a:endParaRPr/>
          </a:p>
        </p:txBody>
      </p:sp>
      <p:sp>
        <p:nvSpPr>
          <p:cNvPr id="95" name="Google Shape;95;p2"/>
          <p:cNvSpPr txBox="1"/>
          <p:nvPr/>
        </p:nvSpPr>
        <p:spPr>
          <a:xfrm>
            <a:off x="2728124" y="1962974"/>
            <a:ext cx="2833800" cy="25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lang="en-US" sz="1000">
                <a:solidFill>
                  <a:schemeClr val="dk1"/>
                </a:solidFill>
                <a:highlight>
                  <a:srgbClr val="FFFFFF"/>
                </a:highlight>
              </a:rPr>
              <a:t>This course is designed to emphasize the study of the properties and applications of common geometric figures in two and three dimensions.  It includes the study of transformations and right triangle trigonometry.  Inductive and deductive thinking skills are used in problem solving situations, and applications to the real world are stressed.  It also emphasizes writing proofs to solve (prove) properties of geometric figures.  Students who complete Geometry should take Algebra II next</a:t>
            </a:r>
            <a:r>
              <a:rPr lang="en-US" sz="850">
                <a:solidFill>
                  <a:schemeClr val="dk1"/>
                </a:solidFill>
                <a:highlight>
                  <a:srgbClr val="FFFFFF"/>
                </a:highlight>
                <a:latin typeface="Verdana"/>
                <a:ea typeface="Verdana"/>
                <a:cs typeface="Verdana"/>
                <a:sym typeface="Verdana"/>
              </a:rPr>
              <a:t>.</a:t>
            </a:r>
            <a:endParaRPr/>
          </a:p>
        </p:txBody>
      </p:sp>
      <p:sp>
        <p:nvSpPr>
          <p:cNvPr id="96" name="Google Shape;96;p2"/>
          <p:cNvSpPr txBox="1"/>
          <p:nvPr/>
        </p:nvSpPr>
        <p:spPr>
          <a:xfrm>
            <a:off x="2737638" y="4503737"/>
            <a:ext cx="4651500" cy="90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1. </a:t>
            </a:r>
            <a:r>
              <a:rPr b="0" i="0" lang="en-US" sz="1000" u="sng">
                <a:solidFill>
                  <a:schemeClr val="dk1"/>
                </a:solidFill>
                <a:latin typeface="Arial"/>
                <a:ea typeface="Arial"/>
                <a:cs typeface="Arial"/>
                <a:sym typeface="Arial"/>
              </a:rPr>
              <a:t>Warning</a:t>
            </a:r>
            <a:r>
              <a:rPr b="0" i="0" lang="en-US" sz="1000" u="none">
                <a:solidFill>
                  <a:schemeClr val="dk1"/>
                </a:solidFill>
                <a:latin typeface="Arial"/>
                <a:ea typeface="Arial"/>
                <a:cs typeface="Arial"/>
                <a:sym typeface="Arial"/>
              </a:rPr>
              <a:t>: the teacher provides a verbal reprimand/reminder to student. </a:t>
            </a:r>
            <a:r>
              <a:rPr lang="en-US" sz="1000">
                <a:solidFill>
                  <a:schemeClr val="dk1"/>
                </a:solidFill>
              </a:rPr>
              <a:t>.</a:t>
            </a:r>
            <a:endParaRPr/>
          </a:p>
          <a:p>
            <a:pPr indent="0" lvl="0" marL="0" marR="0" rtl="0" algn="l">
              <a:lnSpc>
                <a:spcPct val="100000"/>
              </a:lnSpc>
              <a:spcBef>
                <a:spcPts val="0"/>
              </a:spcBef>
              <a:spcAft>
                <a:spcPts val="0"/>
              </a:spcAft>
              <a:buClr>
                <a:schemeClr val="dk1"/>
              </a:buClr>
              <a:buSzPts val="1000"/>
              <a:buFont typeface="Arial"/>
              <a:buNone/>
            </a:pPr>
            <a:r>
              <a:rPr lang="en-US" sz="1000">
                <a:solidFill>
                  <a:schemeClr val="dk1"/>
                </a:solidFill>
              </a:rPr>
              <a:t>2. </a:t>
            </a:r>
            <a:r>
              <a:rPr b="0" i="0" lang="en-US" sz="1000" u="sng">
                <a:solidFill>
                  <a:schemeClr val="dk1"/>
                </a:solidFill>
                <a:latin typeface="Arial"/>
                <a:ea typeface="Arial"/>
                <a:cs typeface="Arial"/>
                <a:sym typeface="Arial"/>
              </a:rPr>
              <a:t>Demerits</a:t>
            </a:r>
            <a:r>
              <a:rPr b="0" i="0" lang="en-US" sz="1000" u="none">
                <a:solidFill>
                  <a:schemeClr val="dk1"/>
                </a:solidFill>
                <a:latin typeface="Arial"/>
                <a:ea typeface="Arial"/>
                <a:cs typeface="Arial"/>
                <a:sym typeface="Arial"/>
              </a:rPr>
              <a:t>: a mark recorded for poor conduct</a:t>
            </a:r>
            <a:r>
              <a:rPr lang="en-US" sz="1000">
                <a:solidFill>
                  <a:schemeClr val="dk1"/>
                </a:solidFill>
              </a:rPr>
              <a:t>. Meet with teacher after class. </a:t>
            </a:r>
            <a:endParaRPr sz="1000">
              <a:solidFill>
                <a:schemeClr val="dk1"/>
              </a:solidFill>
            </a:endParaRPr>
          </a:p>
          <a:p>
            <a:pPr indent="0" lvl="0" marL="0" marR="0" rtl="0" algn="l">
              <a:lnSpc>
                <a:spcPct val="100000"/>
              </a:lnSpc>
              <a:spcBef>
                <a:spcPts val="0"/>
              </a:spcBef>
              <a:spcAft>
                <a:spcPts val="0"/>
              </a:spcAft>
              <a:buClr>
                <a:schemeClr val="dk1"/>
              </a:buClr>
              <a:buSzPts val="1000"/>
              <a:buFont typeface="Arial"/>
              <a:buNone/>
            </a:pPr>
            <a:r>
              <a:rPr lang="en-US" sz="1000">
                <a:solidFill>
                  <a:schemeClr val="dk1"/>
                </a:solidFill>
              </a:rPr>
              <a:t>3. </a:t>
            </a:r>
            <a:r>
              <a:rPr lang="en-US" sz="1000" u="sng">
                <a:solidFill>
                  <a:schemeClr val="dk1"/>
                </a:solidFill>
              </a:rPr>
              <a:t>Detention</a:t>
            </a:r>
            <a:r>
              <a:rPr lang="en-US" sz="1000">
                <a:solidFill>
                  <a:schemeClr val="dk1"/>
                </a:solidFill>
              </a:rPr>
              <a:t>: short time spent after school  to contemplate conduct</a:t>
            </a:r>
            <a:endParaRPr sz="1000">
              <a:solidFill>
                <a:schemeClr val="dk1"/>
              </a:solidFill>
            </a:endParaRPr>
          </a:p>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4. </a:t>
            </a:r>
            <a:r>
              <a:rPr b="0" i="0" lang="en-US" sz="1000" u="sng">
                <a:solidFill>
                  <a:schemeClr val="dk1"/>
                </a:solidFill>
                <a:latin typeface="Arial"/>
                <a:ea typeface="Arial"/>
                <a:cs typeface="Arial"/>
                <a:sym typeface="Arial"/>
              </a:rPr>
              <a:t>Referral to Administration</a:t>
            </a:r>
            <a:r>
              <a:rPr b="0" i="0" lang="en-US" sz="1000" u="none">
                <a:solidFill>
                  <a:schemeClr val="dk1"/>
                </a:solidFill>
                <a:latin typeface="Arial"/>
                <a:ea typeface="Arial"/>
                <a:cs typeface="Arial"/>
                <a:sym typeface="Arial"/>
              </a:rPr>
              <a:t>: a cadet will be immediately referred to </a:t>
            </a:r>
            <a:endParaRPr/>
          </a:p>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   administration for severe behavior problems.</a:t>
            </a:r>
            <a:endParaRPr/>
          </a:p>
        </p:txBody>
      </p:sp>
      <p:pic>
        <p:nvPicPr>
          <p:cNvPr id="97" name="Google Shape;97;p2"/>
          <p:cNvPicPr preferRelativeResize="0"/>
          <p:nvPr/>
        </p:nvPicPr>
        <p:blipFill rotWithShape="1">
          <a:blip r:embed="rId3">
            <a:alphaModFix/>
          </a:blip>
          <a:srcRect b="0" l="0" r="0" t="0"/>
          <a:stretch/>
        </p:blipFill>
        <p:spPr>
          <a:xfrm>
            <a:off x="5676900" y="1797850"/>
            <a:ext cx="1991150" cy="2111175"/>
          </a:xfrm>
          <a:prstGeom prst="rect">
            <a:avLst/>
          </a:prstGeom>
          <a:noFill/>
          <a:ln>
            <a:noFill/>
          </a:ln>
        </p:spPr>
      </p:pic>
      <p:sp>
        <p:nvSpPr>
          <p:cNvPr id="98" name="Google Shape;98;p2"/>
          <p:cNvSpPr txBox="1"/>
          <p:nvPr/>
        </p:nvSpPr>
        <p:spPr>
          <a:xfrm>
            <a:off x="2737550" y="6896775"/>
            <a:ext cx="4651500" cy="114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Work not completed and turned in </a:t>
            </a:r>
            <a:r>
              <a:rPr b="1" i="0" lang="en-US" sz="1000" u="sng">
                <a:solidFill>
                  <a:schemeClr val="dk1"/>
                </a:solidFill>
                <a:latin typeface="Arial"/>
                <a:ea typeface="Arial"/>
                <a:cs typeface="Arial"/>
                <a:sym typeface="Arial"/>
              </a:rPr>
              <a:t>by the assigned date </a:t>
            </a:r>
            <a:r>
              <a:rPr b="0" i="0" lang="en-US" sz="1000" u="none">
                <a:solidFill>
                  <a:schemeClr val="dk1"/>
                </a:solidFill>
                <a:latin typeface="Arial"/>
                <a:ea typeface="Arial"/>
                <a:cs typeface="Arial"/>
                <a:sym typeface="Arial"/>
              </a:rPr>
              <a:t>is considered late. If a student is absent on the date work is due, the assignment is due the first day the student returns to school. </a:t>
            </a:r>
            <a:r>
              <a:rPr lang="en-US" sz="1000">
                <a:solidFill>
                  <a:schemeClr val="dk1"/>
                </a:solidFill>
              </a:rPr>
              <a:t>All late work for each unit must be completed before the unit test.</a:t>
            </a:r>
            <a:r>
              <a:rPr b="0" i="0" lang="en-US" sz="1000" u="none">
                <a:solidFill>
                  <a:schemeClr val="dk1"/>
                </a:solidFill>
                <a:latin typeface="Arial"/>
                <a:ea typeface="Arial"/>
                <a:cs typeface="Arial"/>
                <a:sym typeface="Arial"/>
              </a:rPr>
              <a:t> </a:t>
            </a:r>
            <a:r>
              <a:rPr b="1" i="0" lang="en-US" sz="1000" u="sng">
                <a:solidFill>
                  <a:schemeClr val="dk1"/>
                </a:solidFill>
                <a:latin typeface="Arial"/>
                <a:ea typeface="Arial"/>
                <a:cs typeface="Arial"/>
                <a:sym typeface="Arial"/>
              </a:rPr>
              <a:t>COMPLETED LATE WORK</a:t>
            </a:r>
            <a:r>
              <a:rPr b="0" i="0" lang="en-US" sz="1000" u="none">
                <a:solidFill>
                  <a:schemeClr val="dk1"/>
                </a:solidFill>
                <a:latin typeface="Arial"/>
                <a:ea typeface="Arial"/>
                <a:cs typeface="Arial"/>
                <a:sym typeface="Arial"/>
              </a:rPr>
              <a:t> will only receive partial credit (70% of the assignment total).  </a:t>
            </a:r>
            <a:r>
              <a:rPr b="0" i="0" lang="en-US" sz="1000" u="none">
                <a:solidFill>
                  <a:schemeClr val="dk1"/>
                </a:solidFill>
                <a:latin typeface="Arial"/>
                <a:ea typeface="Arial"/>
                <a:cs typeface="Arial"/>
                <a:sym typeface="Arial"/>
              </a:rPr>
              <a:t>A</a:t>
            </a:r>
            <a:r>
              <a:rPr lang="en-US" sz="1000">
                <a:solidFill>
                  <a:schemeClr val="dk1"/>
                </a:solidFill>
              </a:rPr>
              <a:t>ll late work</a:t>
            </a:r>
            <a:r>
              <a:rPr lang="en-US" sz="1000">
                <a:solidFill>
                  <a:schemeClr val="dk1"/>
                </a:solidFill>
              </a:rPr>
              <a:t> for must be completed before the unit test. </a:t>
            </a:r>
            <a:r>
              <a:rPr b="1" i="0" lang="en-US" sz="1000" u="sng">
                <a:solidFill>
                  <a:schemeClr val="dk1"/>
                </a:solidFill>
                <a:latin typeface="Arial"/>
                <a:ea typeface="Arial"/>
                <a:cs typeface="Arial"/>
                <a:sym typeface="Arial"/>
              </a:rPr>
              <a:t>INCOMPLETE LATE WORK </a:t>
            </a:r>
            <a:r>
              <a:rPr b="0" i="0" lang="en-US" sz="1000" u="none">
                <a:solidFill>
                  <a:schemeClr val="dk1"/>
                </a:solidFill>
                <a:latin typeface="Arial"/>
                <a:ea typeface="Arial"/>
                <a:cs typeface="Arial"/>
                <a:sym typeface="Arial"/>
              </a:rPr>
              <a:t>will not be graded and will result in a zero for the assignment.</a:t>
            </a:r>
            <a:endParaRPr/>
          </a:p>
        </p:txBody>
      </p:sp>
      <p:sp>
        <p:nvSpPr>
          <p:cNvPr id="99" name="Google Shape;99;p2"/>
          <p:cNvSpPr txBox="1"/>
          <p:nvPr/>
        </p:nvSpPr>
        <p:spPr>
          <a:xfrm>
            <a:off x="2747962" y="5858224"/>
            <a:ext cx="4713300" cy="73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1" i="0" lang="en-US" sz="1000" u="sng">
                <a:solidFill>
                  <a:schemeClr val="dk1"/>
                </a:solidFill>
                <a:latin typeface="Arial"/>
                <a:ea typeface="Arial"/>
                <a:cs typeface="Arial"/>
                <a:sym typeface="Arial"/>
              </a:rPr>
              <a:t>Google Classroom </a:t>
            </a:r>
            <a:r>
              <a:rPr b="0" i="0" lang="en-US" sz="1000" u="none">
                <a:solidFill>
                  <a:schemeClr val="dk1"/>
                </a:solidFill>
                <a:latin typeface="Arial"/>
                <a:ea typeface="Arial"/>
                <a:cs typeface="Arial"/>
                <a:sym typeface="Arial"/>
              </a:rPr>
              <a:t>is where many class assignments, discussions, and projects will be posted and turned in.   </a:t>
            </a:r>
            <a:endParaRPr/>
          </a:p>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Class code:  </a:t>
            </a:r>
            <a:r>
              <a:rPr lang="en-US" sz="1000">
                <a:latin typeface="Roboto"/>
                <a:ea typeface="Roboto"/>
                <a:cs typeface="Roboto"/>
                <a:sym typeface="Roboto"/>
              </a:rPr>
              <a:t>zl75l00</a:t>
            </a:r>
            <a:endParaRPr sz="1000">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sz="1000">
              <a:solidFill>
                <a:schemeClr val="dk1"/>
              </a:solidFill>
            </a:endParaRPr>
          </a:p>
          <a:p>
            <a:pPr indent="0" lvl="0" marL="0" marR="0" rtl="0" algn="l">
              <a:lnSpc>
                <a:spcPct val="100000"/>
              </a:lnSpc>
              <a:spcBef>
                <a:spcPts val="0"/>
              </a:spcBef>
              <a:spcAft>
                <a:spcPts val="0"/>
              </a:spcAft>
              <a:buNone/>
            </a:pPr>
            <a:r>
              <a:t/>
            </a:r>
            <a:endParaRPr b="1" i="0" sz="1000" u="sng">
              <a:solidFill>
                <a:srgbClr val="0000FF"/>
              </a:solidFill>
              <a:latin typeface="Arial"/>
              <a:ea typeface="Arial"/>
              <a:cs typeface="Arial"/>
              <a:sym typeface="Arial"/>
            </a:endParaRPr>
          </a:p>
        </p:txBody>
      </p:sp>
      <p:sp>
        <p:nvSpPr>
          <p:cNvPr id="100" name="Google Shape;100;p2"/>
          <p:cNvSpPr txBox="1"/>
          <p:nvPr/>
        </p:nvSpPr>
        <p:spPr>
          <a:xfrm>
            <a:off x="2747962" y="1662112"/>
            <a:ext cx="2454300" cy="27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Arial"/>
              <a:buNone/>
            </a:pPr>
            <a:r>
              <a:rPr b="1" i="0" lang="en-US" sz="1200" u="none">
                <a:solidFill>
                  <a:srgbClr val="FF0000"/>
                </a:solidFill>
                <a:latin typeface="Arial"/>
                <a:ea typeface="Arial"/>
                <a:cs typeface="Arial"/>
                <a:sym typeface="Arial"/>
              </a:rPr>
              <a:t>Course Description</a:t>
            </a:r>
            <a:endParaRPr/>
          </a:p>
        </p:txBody>
      </p:sp>
      <p:sp>
        <p:nvSpPr>
          <p:cNvPr id="101" name="Google Shape;101;p2"/>
          <p:cNvSpPr txBox="1"/>
          <p:nvPr/>
        </p:nvSpPr>
        <p:spPr>
          <a:xfrm>
            <a:off x="2703512" y="4169575"/>
            <a:ext cx="5024400" cy="27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Arial"/>
              <a:buNone/>
            </a:pPr>
            <a:r>
              <a:rPr b="1" i="0" lang="en-US" sz="1200" u="none">
                <a:solidFill>
                  <a:srgbClr val="FF0000"/>
                </a:solidFill>
                <a:latin typeface="Arial"/>
                <a:ea typeface="Arial"/>
                <a:cs typeface="Arial"/>
                <a:sym typeface="Arial"/>
              </a:rPr>
              <a:t>What are the consequences if I don’t follow class rules?</a:t>
            </a:r>
            <a:endParaRPr/>
          </a:p>
        </p:txBody>
      </p:sp>
      <p:sp>
        <p:nvSpPr>
          <p:cNvPr id="102" name="Google Shape;102;p2"/>
          <p:cNvSpPr txBox="1"/>
          <p:nvPr/>
        </p:nvSpPr>
        <p:spPr>
          <a:xfrm>
            <a:off x="2789562" y="6582038"/>
            <a:ext cx="4719600" cy="27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Arial"/>
              <a:buNone/>
            </a:pPr>
            <a:r>
              <a:rPr b="1" i="0" lang="en-US" sz="1200" u="none">
                <a:solidFill>
                  <a:srgbClr val="FF0000"/>
                </a:solidFill>
                <a:latin typeface="Arial"/>
                <a:ea typeface="Arial"/>
                <a:cs typeface="Arial"/>
                <a:sym typeface="Arial"/>
              </a:rPr>
              <a:t>What happens if I turn in an assignment late?</a:t>
            </a:r>
            <a:endParaRPr/>
          </a:p>
        </p:txBody>
      </p:sp>
      <p:sp>
        <p:nvSpPr>
          <p:cNvPr id="103" name="Google Shape;103;p2"/>
          <p:cNvSpPr txBox="1"/>
          <p:nvPr/>
        </p:nvSpPr>
        <p:spPr>
          <a:xfrm>
            <a:off x="2703512" y="5596725"/>
            <a:ext cx="4719600" cy="27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Arial"/>
              <a:buNone/>
            </a:pPr>
            <a:r>
              <a:rPr b="1" i="0" lang="en-US" sz="1200" u="none">
                <a:solidFill>
                  <a:srgbClr val="FF0000"/>
                </a:solidFill>
                <a:latin typeface="Arial"/>
                <a:ea typeface="Arial"/>
                <a:cs typeface="Arial"/>
                <a:sym typeface="Arial"/>
              </a:rPr>
              <a:t>Where do I go to find agendas and assignments?</a:t>
            </a:r>
            <a:endParaRPr/>
          </a:p>
        </p:txBody>
      </p:sp>
      <p:sp>
        <p:nvSpPr>
          <p:cNvPr id="104" name="Google Shape;104;p2"/>
          <p:cNvSpPr txBox="1"/>
          <p:nvPr/>
        </p:nvSpPr>
        <p:spPr>
          <a:xfrm>
            <a:off x="355600" y="1641475"/>
            <a:ext cx="225107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1800"/>
              <a:buFont typeface="Arial"/>
              <a:buNone/>
            </a:pPr>
            <a:r>
              <a:rPr b="1" i="0" lang="en-US" sz="1800" u="none">
                <a:latin typeface="Arial"/>
                <a:ea typeface="Arial"/>
                <a:cs typeface="Arial"/>
                <a:sym typeface="Arial"/>
              </a:rPr>
              <a:t>Class Rules</a:t>
            </a:r>
            <a:endParaRPr/>
          </a:p>
        </p:txBody>
      </p:sp>
      <p:sp>
        <p:nvSpPr>
          <p:cNvPr id="105" name="Google Shape;105;p2"/>
          <p:cNvSpPr txBox="1"/>
          <p:nvPr/>
        </p:nvSpPr>
        <p:spPr>
          <a:xfrm>
            <a:off x="403688" y="2052630"/>
            <a:ext cx="2154900" cy="1967700"/>
          </a:xfrm>
          <a:prstGeom prst="rect">
            <a:avLst/>
          </a:prstGeom>
          <a:noFill/>
          <a:ln>
            <a:noFill/>
          </a:ln>
        </p:spPr>
        <p:txBody>
          <a:bodyPr anchorCtr="0" anchor="t" bIns="45700" lIns="91425" spcFirstLastPara="1" rIns="91425" wrap="square" tIns="45700">
            <a:spAutoFit/>
          </a:bodyPr>
          <a:lstStyle/>
          <a:p>
            <a:pPr indent="-90487" lvl="0" marL="90487" rtl="0" algn="l">
              <a:spcBef>
                <a:spcPts val="0"/>
              </a:spcBef>
              <a:spcAft>
                <a:spcPts val="0"/>
              </a:spcAft>
              <a:buClr>
                <a:schemeClr val="dk1"/>
              </a:buClr>
              <a:buSzPts val="1100"/>
              <a:buFont typeface="Calibri"/>
              <a:buAutoNum type="arabicPeriod"/>
            </a:pPr>
            <a:r>
              <a:rPr lang="en-US" sz="1100">
                <a:solidFill>
                  <a:schemeClr val="dk1"/>
                </a:solidFill>
              </a:rPr>
              <a:t>Be respectful to yourself, your classmates and your environment</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90487" lvl="0" marL="90487" rtl="0" algn="l">
              <a:spcBef>
                <a:spcPts val="0"/>
              </a:spcBef>
              <a:spcAft>
                <a:spcPts val="0"/>
              </a:spcAft>
              <a:buClr>
                <a:schemeClr val="dk1"/>
              </a:buClr>
              <a:buSzPts val="1100"/>
              <a:buAutoNum type="arabicPeriod"/>
            </a:pPr>
            <a:r>
              <a:rPr lang="en-US" sz="1100">
                <a:solidFill>
                  <a:schemeClr val="dk1"/>
                </a:solidFill>
              </a:rPr>
              <a:t>Follow directions, class procedures, and school policies</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90487" lvl="0" marL="90487" rtl="0" algn="l">
              <a:spcBef>
                <a:spcPts val="0"/>
              </a:spcBef>
              <a:spcAft>
                <a:spcPts val="0"/>
              </a:spcAft>
              <a:buClr>
                <a:schemeClr val="dk1"/>
              </a:buClr>
              <a:buSzPts val="1100"/>
              <a:buAutoNum type="arabicPeriod"/>
            </a:pPr>
            <a:r>
              <a:rPr lang="en-US" sz="1100">
                <a:solidFill>
                  <a:schemeClr val="dk1"/>
                </a:solidFill>
              </a:rPr>
              <a:t>Make smart choices.</a:t>
            </a:r>
            <a:endParaRPr sz="1100">
              <a:solidFill>
                <a:schemeClr val="dk1"/>
              </a:solidFill>
            </a:endParaRPr>
          </a:p>
        </p:txBody>
      </p:sp>
      <p:sp>
        <p:nvSpPr>
          <p:cNvPr id="106" name="Google Shape;106;p2"/>
          <p:cNvSpPr txBox="1"/>
          <p:nvPr/>
        </p:nvSpPr>
        <p:spPr>
          <a:xfrm>
            <a:off x="333375" y="4061612"/>
            <a:ext cx="2251200" cy="368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1800"/>
              <a:buFont typeface="Arial"/>
              <a:buNone/>
            </a:pPr>
            <a:r>
              <a:rPr b="1" lang="en-US" sz="1600">
                <a:solidFill>
                  <a:srgbClr val="00B050"/>
                </a:solidFill>
              </a:rPr>
              <a:t>  </a:t>
            </a:r>
            <a:r>
              <a:rPr b="1" i="0" lang="en-US" sz="1600" u="none">
                <a:latin typeface="Arial"/>
                <a:ea typeface="Arial"/>
                <a:cs typeface="Arial"/>
                <a:sym typeface="Arial"/>
              </a:rPr>
              <a:t>Class Expectations</a:t>
            </a:r>
            <a:endParaRPr sz="1600"/>
          </a:p>
        </p:txBody>
      </p:sp>
      <p:sp>
        <p:nvSpPr>
          <p:cNvPr id="107" name="Google Shape;107;p2"/>
          <p:cNvSpPr txBox="1"/>
          <p:nvPr/>
        </p:nvSpPr>
        <p:spPr>
          <a:xfrm>
            <a:off x="310363" y="4430000"/>
            <a:ext cx="2297100" cy="3340200"/>
          </a:xfrm>
          <a:prstGeom prst="rect">
            <a:avLst/>
          </a:prstGeom>
          <a:noFill/>
          <a:ln>
            <a:noFill/>
          </a:ln>
        </p:spPr>
        <p:txBody>
          <a:bodyPr anchorCtr="0" anchor="t" bIns="45700" lIns="91425" spcFirstLastPara="1" rIns="91425" wrap="square" tIns="45700">
            <a:spAutoFit/>
          </a:bodyPr>
          <a:lstStyle/>
          <a:p>
            <a:pPr indent="-298450" lvl="0" marL="457200" rtl="0" algn="l">
              <a:spcBef>
                <a:spcPts val="0"/>
              </a:spcBef>
              <a:spcAft>
                <a:spcPts val="0"/>
              </a:spcAft>
              <a:buClr>
                <a:schemeClr val="dk1"/>
              </a:buClr>
              <a:buSzPts val="1100"/>
              <a:buFont typeface="Calibri"/>
              <a:buAutoNum type="arabicPeriod"/>
            </a:pPr>
            <a:r>
              <a:rPr lang="en-US" sz="1100">
                <a:solidFill>
                  <a:schemeClr val="dk1"/>
                </a:solidFill>
              </a:rPr>
              <a:t>Be in seat when tardy bell rings.</a:t>
            </a:r>
            <a:endParaRPr>
              <a:solidFill>
                <a:schemeClr val="dk1"/>
              </a:solidFill>
            </a:endParaRPr>
          </a:p>
          <a:p>
            <a:pPr indent="-298450" lvl="0" marL="457200" rtl="0" algn="l">
              <a:spcBef>
                <a:spcPts val="600"/>
              </a:spcBef>
              <a:spcAft>
                <a:spcPts val="0"/>
              </a:spcAft>
              <a:buClr>
                <a:schemeClr val="dk1"/>
              </a:buClr>
              <a:buSzPts val="1100"/>
              <a:buFont typeface="Calibri"/>
              <a:buAutoNum type="arabicPeriod"/>
            </a:pPr>
            <a:r>
              <a:rPr lang="en-US" sz="1100">
                <a:solidFill>
                  <a:schemeClr val="dk1"/>
                </a:solidFill>
              </a:rPr>
              <a:t>Put proper heading on all papers.</a:t>
            </a:r>
            <a:endParaRPr>
              <a:solidFill>
                <a:schemeClr val="dk1"/>
              </a:solidFill>
            </a:endParaRPr>
          </a:p>
          <a:p>
            <a:pPr indent="-298450" lvl="0" marL="457200" rtl="0" algn="l">
              <a:spcBef>
                <a:spcPts val="600"/>
              </a:spcBef>
              <a:spcAft>
                <a:spcPts val="0"/>
              </a:spcAft>
              <a:buClr>
                <a:schemeClr val="dk1"/>
              </a:buClr>
              <a:buSzPts val="1100"/>
              <a:buFont typeface="Calibri"/>
              <a:buAutoNum type="arabicPeriod"/>
            </a:pPr>
            <a:r>
              <a:rPr lang="en-US" sz="1100">
                <a:solidFill>
                  <a:schemeClr val="dk1"/>
                </a:solidFill>
              </a:rPr>
              <a:t>Do no use electronic devices in class without permission.</a:t>
            </a:r>
            <a:endParaRPr>
              <a:solidFill>
                <a:schemeClr val="dk1"/>
              </a:solidFill>
            </a:endParaRPr>
          </a:p>
          <a:p>
            <a:pPr indent="-298450" lvl="0" marL="457200" rtl="0" algn="l">
              <a:spcBef>
                <a:spcPts val="600"/>
              </a:spcBef>
              <a:spcAft>
                <a:spcPts val="0"/>
              </a:spcAft>
              <a:buClr>
                <a:schemeClr val="dk1"/>
              </a:buClr>
              <a:buSzPts val="1100"/>
              <a:buFont typeface="Calibri"/>
              <a:buAutoNum type="arabicPeriod"/>
            </a:pPr>
            <a:r>
              <a:rPr lang="en-US" sz="1100">
                <a:solidFill>
                  <a:schemeClr val="dk1"/>
                </a:solidFill>
              </a:rPr>
              <a:t>Use restroom during passing breaks (otherwise points will be removed from your grade)</a:t>
            </a:r>
            <a:endParaRPr>
              <a:solidFill>
                <a:schemeClr val="dk1"/>
              </a:solidFill>
            </a:endParaRPr>
          </a:p>
          <a:p>
            <a:pPr indent="-298450" lvl="0" marL="457200" rtl="0" algn="l">
              <a:spcBef>
                <a:spcPts val="600"/>
              </a:spcBef>
              <a:spcAft>
                <a:spcPts val="0"/>
              </a:spcAft>
              <a:buClr>
                <a:schemeClr val="dk1"/>
              </a:buClr>
              <a:buSzPts val="1100"/>
              <a:buFont typeface="Calibri"/>
              <a:buAutoNum type="arabicPeriod"/>
            </a:pPr>
            <a:r>
              <a:rPr lang="en-US" sz="1100">
                <a:solidFill>
                  <a:schemeClr val="dk1"/>
                </a:solidFill>
              </a:rPr>
              <a:t>Maintain a clean and orderly work area.</a:t>
            </a:r>
            <a:endParaRPr>
              <a:solidFill>
                <a:schemeClr val="dk1"/>
              </a:solidFill>
            </a:endParaRPr>
          </a:p>
          <a:p>
            <a:pPr indent="-298450" lvl="0" marL="457200" rtl="0" algn="l">
              <a:spcBef>
                <a:spcPts val="600"/>
              </a:spcBef>
              <a:spcAft>
                <a:spcPts val="0"/>
              </a:spcAft>
              <a:buClr>
                <a:schemeClr val="dk1"/>
              </a:buClr>
              <a:buSzPts val="1100"/>
              <a:buFont typeface="Calibri"/>
              <a:buAutoNum type="arabicPeriod"/>
            </a:pPr>
            <a:r>
              <a:rPr lang="en-US" sz="1100">
                <a:solidFill>
                  <a:schemeClr val="dk1"/>
                </a:solidFill>
              </a:rPr>
              <a:t>Bring all of your supplies to class daily.</a:t>
            </a:r>
            <a:endParaRPr>
              <a:solidFill>
                <a:schemeClr val="dk1"/>
              </a:solidFill>
            </a:endParaRPr>
          </a:p>
          <a:p>
            <a:pPr indent="-298450" lvl="0" marL="457200" rtl="0" algn="l">
              <a:spcBef>
                <a:spcPts val="600"/>
              </a:spcBef>
              <a:spcAft>
                <a:spcPts val="0"/>
              </a:spcAft>
              <a:buClr>
                <a:schemeClr val="dk1"/>
              </a:buClr>
              <a:buSzPts val="1100"/>
              <a:buFont typeface="Calibri"/>
              <a:buAutoNum type="arabicPeriod"/>
            </a:pPr>
            <a:r>
              <a:rPr lang="en-US" sz="1100">
                <a:solidFill>
                  <a:schemeClr val="dk1"/>
                </a:solidFill>
              </a:rPr>
              <a:t>Complete all work and turn it in on time.</a:t>
            </a:r>
            <a:endParaRPr>
              <a:solidFill>
                <a:schemeClr val="dk1"/>
              </a:solidFill>
            </a:endParaRPr>
          </a:p>
          <a:p>
            <a:pPr indent="-298450" lvl="0" marL="457200" rtl="0" algn="l">
              <a:spcBef>
                <a:spcPts val="600"/>
              </a:spcBef>
              <a:spcAft>
                <a:spcPts val="0"/>
              </a:spcAft>
              <a:buClr>
                <a:schemeClr val="dk1"/>
              </a:buClr>
              <a:buSzPts val="1100"/>
              <a:buFont typeface="Calibri"/>
              <a:buAutoNum type="arabicPeriod"/>
            </a:pPr>
            <a:r>
              <a:rPr lang="en-US" sz="1100">
                <a:solidFill>
                  <a:schemeClr val="dk1"/>
                </a:solidFill>
              </a:rPr>
              <a:t>All school rules and policies shall be observed within the classroom.</a:t>
            </a:r>
            <a:endParaRPr sz="1200">
              <a:solidFill>
                <a:schemeClr val="dk1"/>
              </a:solidFill>
            </a:endParaRPr>
          </a:p>
          <a:p>
            <a:pPr indent="0" lvl="0" marL="457200" marR="0" rtl="0" algn="l">
              <a:lnSpc>
                <a:spcPct val="100000"/>
              </a:lnSpc>
              <a:spcBef>
                <a:spcPts val="600"/>
              </a:spcBef>
              <a:spcAft>
                <a:spcPts val="0"/>
              </a:spcAft>
              <a:buNone/>
            </a:pPr>
            <a:r>
              <a:t/>
            </a:r>
            <a:endParaRPr/>
          </a:p>
        </p:txBody>
      </p:sp>
      <p:pic>
        <p:nvPicPr>
          <p:cNvPr id="108" name="Google Shape;108;p2"/>
          <p:cNvPicPr preferRelativeResize="0"/>
          <p:nvPr/>
        </p:nvPicPr>
        <p:blipFill rotWithShape="1">
          <a:blip r:embed="rId4">
            <a:alphaModFix/>
          </a:blip>
          <a:srcRect b="20388" l="0" r="-1040" t="0"/>
          <a:stretch/>
        </p:blipFill>
        <p:spPr>
          <a:xfrm>
            <a:off x="5841387" y="1936725"/>
            <a:ext cx="1662176" cy="1833426"/>
          </a:xfrm>
          <a:prstGeom prst="rect">
            <a:avLst/>
          </a:prstGeom>
          <a:noFill/>
          <a:ln>
            <a:noFill/>
          </a:ln>
        </p:spPr>
      </p:pic>
      <p:sp>
        <p:nvSpPr>
          <p:cNvPr id="109" name="Google Shape;109;p2"/>
          <p:cNvSpPr txBox="1"/>
          <p:nvPr/>
        </p:nvSpPr>
        <p:spPr>
          <a:xfrm>
            <a:off x="2755400" y="8545725"/>
            <a:ext cx="4547700" cy="30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dk1"/>
                </a:solidFill>
              </a:rPr>
              <a:t>At the beginning of each semester every student will be given 60 extra credit points.  Everytime a student is tardy, or leaves the room to go to the restroom, they will lose 10 extra credit points. </a:t>
            </a:r>
            <a:endParaRPr/>
          </a:p>
        </p:txBody>
      </p:sp>
      <p:sp>
        <p:nvSpPr>
          <p:cNvPr id="110" name="Google Shape;110;p2"/>
          <p:cNvSpPr txBox="1"/>
          <p:nvPr/>
        </p:nvSpPr>
        <p:spPr>
          <a:xfrm>
            <a:off x="2789550" y="8210775"/>
            <a:ext cx="4547700" cy="2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rPr>
              <a:t>What happens if I’m tardy or need to use the restroom?</a:t>
            </a:r>
            <a:endParaRPr>
              <a:solidFill>
                <a:schemeClr val="dk1"/>
              </a:solidFill>
            </a:endParaRPr>
          </a:p>
        </p:txBody>
      </p:sp>
      <p:sp>
        <p:nvSpPr>
          <p:cNvPr id="111" name="Google Shape;111;p2"/>
          <p:cNvSpPr txBox="1"/>
          <p:nvPr/>
        </p:nvSpPr>
        <p:spPr>
          <a:xfrm>
            <a:off x="355600" y="139600"/>
            <a:ext cx="6784200" cy="2652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US" sz="1000">
                <a:solidFill>
                  <a:srgbClr val="3366FF"/>
                </a:solidFill>
              </a:rPr>
              <a:t>Ms. Andre			Clear Lake High School				2019-2020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3"/>
          <p:cNvSpPr txBox="1"/>
          <p:nvPr/>
        </p:nvSpPr>
        <p:spPr>
          <a:xfrm>
            <a:off x="304800" y="665162"/>
            <a:ext cx="2308225" cy="8672512"/>
          </a:xfrm>
          <a:prstGeom prst="rect">
            <a:avLst/>
          </a:prstGeom>
          <a:solidFill>
            <a:srgbClr val="A6A6A6"/>
          </a:solidFill>
          <a:ln>
            <a:noFill/>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Calibri"/>
              <a:ea typeface="Calibri"/>
              <a:cs typeface="Calibri"/>
              <a:sym typeface="Calibri"/>
            </a:endParaRPr>
          </a:p>
        </p:txBody>
      </p:sp>
      <p:sp>
        <p:nvSpPr>
          <p:cNvPr id="117" name="Google Shape;117;p3"/>
          <p:cNvSpPr txBox="1"/>
          <p:nvPr/>
        </p:nvSpPr>
        <p:spPr>
          <a:xfrm>
            <a:off x="333375" y="179387"/>
            <a:ext cx="7134225" cy="266700"/>
          </a:xfrm>
          <a:prstGeom prst="rect">
            <a:avLst/>
          </a:prstGeom>
          <a:noFill/>
          <a:ln>
            <a:noFill/>
          </a:ln>
        </p:spPr>
        <p:txBody>
          <a:bodyPr anchorCtr="0" anchor="t" bIns="50800" lIns="50800" spcFirstLastPara="1" rIns="50800" wrap="square" tIns="50800">
            <a:noAutofit/>
          </a:bodyPr>
          <a:lstStyle/>
          <a:p>
            <a:pPr indent="0" lvl="0" marL="0" rtl="0" algn="ctr">
              <a:lnSpc>
                <a:spcPct val="120000"/>
              </a:lnSpc>
              <a:spcBef>
                <a:spcPts val="0"/>
              </a:spcBef>
              <a:spcAft>
                <a:spcPts val="0"/>
              </a:spcAft>
              <a:buClr>
                <a:srgbClr val="3366FF"/>
              </a:buClr>
              <a:buSzPts val="1000"/>
              <a:buFont typeface="Arial"/>
              <a:buNone/>
            </a:pPr>
            <a:r>
              <a:rPr lang="en-US" sz="1000">
                <a:solidFill>
                  <a:srgbClr val="3366FF"/>
                </a:solidFill>
              </a:rPr>
              <a:t>Ms. Andre			Clear Lake High School				2019-2020     </a:t>
            </a:r>
            <a:endParaRPr>
              <a:solidFill>
                <a:schemeClr val="dk1"/>
              </a:solidFill>
            </a:endParaRPr>
          </a:p>
          <a:p>
            <a:pPr indent="0" lvl="0" marL="0" rtl="0" algn="l">
              <a:lnSpc>
                <a:spcPct val="120000"/>
              </a:lnSpc>
              <a:spcBef>
                <a:spcPts val="0"/>
              </a:spcBef>
              <a:spcAft>
                <a:spcPts val="0"/>
              </a:spcAft>
              <a:buClr>
                <a:srgbClr val="3366FF"/>
              </a:buClr>
              <a:buSzPts val="1000"/>
              <a:buFont typeface="Arial"/>
              <a:buNone/>
            </a:pPr>
            <a:r>
              <a:t/>
            </a:r>
            <a:endParaRPr sz="1000">
              <a:solidFill>
                <a:srgbClr val="3366FF"/>
              </a:solidFill>
            </a:endParaRPr>
          </a:p>
        </p:txBody>
      </p:sp>
      <p:cxnSp>
        <p:nvCxnSpPr>
          <p:cNvPr id="118" name="Google Shape;118;p3"/>
          <p:cNvCxnSpPr/>
          <p:nvPr/>
        </p:nvCxnSpPr>
        <p:spPr>
          <a:xfrm>
            <a:off x="333375" y="9531350"/>
            <a:ext cx="7134225" cy="0"/>
          </a:xfrm>
          <a:prstGeom prst="straightConnector1">
            <a:avLst/>
          </a:prstGeom>
          <a:noFill/>
          <a:ln cap="flat" cmpd="sng" w="25400">
            <a:solidFill>
              <a:srgbClr val="7A7A7A"/>
            </a:solidFill>
            <a:prstDash val="solid"/>
            <a:miter lim="262144"/>
            <a:headEnd len="med" w="med" type="none"/>
            <a:tailEnd len="med" w="med" type="none"/>
          </a:ln>
        </p:spPr>
      </p:cxnSp>
      <p:cxnSp>
        <p:nvCxnSpPr>
          <p:cNvPr id="119" name="Google Shape;119;p3"/>
          <p:cNvCxnSpPr/>
          <p:nvPr/>
        </p:nvCxnSpPr>
        <p:spPr>
          <a:xfrm>
            <a:off x="333375" y="515937"/>
            <a:ext cx="7134225" cy="0"/>
          </a:xfrm>
          <a:prstGeom prst="straightConnector1">
            <a:avLst/>
          </a:prstGeom>
          <a:noFill/>
          <a:ln cap="flat" cmpd="sng" w="25400">
            <a:solidFill>
              <a:srgbClr val="7A7A7A"/>
            </a:solidFill>
            <a:prstDash val="solid"/>
            <a:miter lim="262144"/>
            <a:headEnd len="med" w="med" type="none"/>
            <a:tailEnd len="med" w="med" type="none"/>
          </a:ln>
        </p:spPr>
      </p:cxnSp>
      <p:sp>
        <p:nvSpPr>
          <p:cNvPr id="120" name="Google Shape;120;p3"/>
          <p:cNvSpPr txBox="1"/>
          <p:nvPr/>
        </p:nvSpPr>
        <p:spPr>
          <a:xfrm>
            <a:off x="333375" y="9569450"/>
            <a:ext cx="7134225" cy="265112"/>
          </a:xfrm>
          <a:prstGeom prst="rect">
            <a:avLst/>
          </a:prstGeom>
          <a:noFill/>
          <a:ln>
            <a:noFill/>
          </a:ln>
        </p:spPr>
        <p:txBody>
          <a:bodyPr anchorCtr="0" anchor="t" bIns="50800" lIns="50800" spcFirstLastPara="1" rIns="50800" wrap="square" tIns="50800">
            <a:noAutofit/>
          </a:bodyPr>
          <a:lstStyle/>
          <a:p>
            <a:pPr indent="0" lvl="0" marL="0" rtl="0" algn="ctr">
              <a:spcBef>
                <a:spcPts val="0"/>
              </a:spcBef>
              <a:spcAft>
                <a:spcPts val="0"/>
              </a:spcAft>
              <a:buClr>
                <a:schemeClr val="dk1"/>
              </a:buClr>
              <a:buSzPts val="1000"/>
              <a:buFont typeface="Arial"/>
              <a:buNone/>
            </a:pPr>
            <a:r>
              <a:rPr lang="en-US" sz="1000">
                <a:solidFill>
                  <a:schemeClr val="dk1"/>
                </a:solidFill>
              </a:rPr>
              <a:t>nicoleandre@lakeport.k12.ca.us</a:t>
            </a:r>
            <a:endParaRPr>
              <a:solidFill>
                <a:schemeClr val="dk1"/>
              </a:solidFill>
            </a:endParaRPr>
          </a:p>
          <a:p>
            <a:pPr indent="0" lvl="0" marL="0" marR="0" rtl="0" algn="r">
              <a:lnSpc>
                <a:spcPct val="100000"/>
              </a:lnSpc>
              <a:spcBef>
                <a:spcPts val="0"/>
              </a:spcBef>
              <a:spcAft>
                <a:spcPts val="0"/>
              </a:spcAft>
              <a:buClr>
                <a:schemeClr val="dk1"/>
              </a:buClr>
              <a:buSzPts val="1000"/>
              <a:buFont typeface="Arial"/>
              <a:buNone/>
            </a:pPr>
            <a:r>
              <a:t/>
            </a:r>
            <a:endParaRPr sz="1000" u="sng">
              <a:solidFill>
                <a:schemeClr val="dk1"/>
              </a:solidFill>
            </a:endParaRPr>
          </a:p>
        </p:txBody>
      </p:sp>
      <p:sp>
        <p:nvSpPr>
          <p:cNvPr id="121" name="Google Shape;121;p3"/>
          <p:cNvSpPr txBox="1"/>
          <p:nvPr/>
        </p:nvSpPr>
        <p:spPr>
          <a:xfrm>
            <a:off x="2686050" y="893762"/>
            <a:ext cx="4857750" cy="739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Class progress reports will be sent home every</a:t>
            </a:r>
            <a:r>
              <a:rPr lang="en-US" sz="1000">
                <a:solidFill>
                  <a:schemeClr val="dk1"/>
                </a:solidFill>
              </a:rPr>
              <a:t> month. </a:t>
            </a:r>
            <a:r>
              <a:rPr b="0" i="0" lang="en-US" sz="1000" u="none">
                <a:solidFill>
                  <a:schemeClr val="dk1"/>
                </a:solidFill>
                <a:latin typeface="Arial"/>
                <a:ea typeface="Arial"/>
                <a:cs typeface="Arial"/>
                <a:sym typeface="Arial"/>
              </a:rPr>
              <a:t> Parents and students are also strongly encouraged to check the </a:t>
            </a:r>
            <a:r>
              <a:rPr b="1" i="0" lang="en-US" sz="1000" u="sng">
                <a:solidFill>
                  <a:schemeClr val="dk1"/>
                </a:solidFill>
                <a:latin typeface="Arial"/>
                <a:ea typeface="Arial"/>
                <a:cs typeface="Arial"/>
                <a:sym typeface="Arial"/>
              </a:rPr>
              <a:t>Parent Portal</a:t>
            </a:r>
            <a:r>
              <a:rPr b="1" i="0" lang="en-US" sz="1000">
                <a:solidFill>
                  <a:schemeClr val="dk1"/>
                </a:solidFill>
                <a:latin typeface="Arial"/>
                <a:ea typeface="Arial"/>
                <a:cs typeface="Arial"/>
                <a:sym typeface="Arial"/>
              </a:rPr>
              <a:t> </a:t>
            </a:r>
            <a:r>
              <a:rPr b="0" i="0" lang="en-US" sz="1000" u="none">
                <a:solidFill>
                  <a:schemeClr val="dk1"/>
                </a:solidFill>
                <a:latin typeface="Arial"/>
                <a:ea typeface="Arial"/>
                <a:cs typeface="Arial"/>
                <a:sym typeface="Arial"/>
              </a:rPr>
              <a:t>on a weekly basis to view the most current grades for EVERY class.</a:t>
            </a:r>
            <a:endParaRPr/>
          </a:p>
        </p:txBody>
      </p:sp>
      <p:sp>
        <p:nvSpPr>
          <p:cNvPr id="122" name="Google Shape;122;p3"/>
          <p:cNvSpPr txBox="1"/>
          <p:nvPr/>
        </p:nvSpPr>
        <p:spPr>
          <a:xfrm>
            <a:off x="2686050" y="665162"/>
            <a:ext cx="4857900" cy="27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Arial"/>
              <a:buNone/>
            </a:pPr>
            <a:r>
              <a:rPr b="1" i="0" lang="en-US" sz="1200" u="none">
                <a:solidFill>
                  <a:srgbClr val="FF0000"/>
                </a:solidFill>
                <a:latin typeface="Arial"/>
                <a:ea typeface="Arial"/>
                <a:cs typeface="Arial"/>
                <a:sym typeface="Arial"/>
              </a:rPr>
              <a:t>How will I check my grade in class?</a:t>
            </a:r>
            <a:endParaRPr/>
          </a:p>
        </p:txBody>
      </p:sp>
      <p:sp>
        <p:nvSpPr>
          <p:cNvPr id="123" name="Google Shape;123;p3"/>
          <p:cNvSpPr txBox="1"/>
          <p:nvPr/>
        </p:nvSpPr>
        <p:spPr>
          <a:xfrm>
            <a:off x="2686050" y="3282950"/>
            <a:ext cx="4179887" cy="276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Arial"/>
              <a:buNone/>
            </a:pPr>
            <a:r>
              <a:t/>
            </a:r>
            <a:endParaRPr/>
          </a:p>
        </p:txBody>
      </p:sp>
      <p:sp>
        <p:nvSpPr>
          <p:cNvPr id="124" name="Google Shape;124;p3"/>
          <p:cNvSpPr txBox="1"/>
          <p:nvPr/>
        </p:nvSpPr>
        <p:spPr>
          <a:xfrm>
            <a:off x="2670175" y="3244312"/>
            <a:ext cx="4719600" cy="27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Arial"/>
              <a:buNone/>
            </a:pPr>
            <a:r>
              <a:rPr b="1" lang="en-US" sz="1200">
                <a:solidFill>
                  <a:srgbClr val="FF0000"/>
                </a:solidFill>
              </a:rPr>
              <a:t>How often will there be assessments and homework?</a:t>
            </a:r>
            <a:endParaRPr/>
          </a:p>
        </p:txBody>
      </p:sp>
      <p:sp>
        <p:nvSpPr>
          <p:cNvPr id="125" name="Google Shape;125;p3"/>
          <p:cNvSpPr txBox="1"/>
          <p:nvPr/>
        </p:nvSpPr>
        <p:spPr>
          <a:xfrm>
            <a:off x="330200" y="709612"/>
            <a:ext cx="225107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1800"/>
              <a:buFont typeface="Arial"/>
              <a:buNone/>
            </a:pPr>
            <a:r>
              <a:rPr b="1" i="0" lang="en-US" sz="1800" u="none">
                <a:latin typeface="Arial"/>
                <a:ea typeface="Arial"/>
                <a:cs typeface="Arial"/>
                <a:sym typeface="Arial"/>
              </a:rPr>
              <a:t>Grade Scale</a:t>
            </a:r>
            <a:endParaRPr/>
          </a:p>
        </p:txBody>
      </p:sp>
      <p:sp>
        <p:nvSpPr>
          <p:cNvPr id="126" name="Google Shape;126;p3"/>
          <p:cNvSpPr txBox="1"/>
          <p:nvPr/>
        </p:nvSpPr>
        <p:spPr>
          <a:xfrm>
            <a:off x="330200" y="6975475"/>
            <a:ext cx="225107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1800"/>
              <a:buFont typeface="Arial"/>
              <a:buNone/>
            </a:pPr>
            <a:r>
              <a:rPr b="1" i="0" lang="en-US" sz="1800" u="none"/>
              <a:t>Supplies</a:t>
            </a:r>
            <a:endParaRPr b="1"/>
          </a:p>
        </p:txBody>
      </p:sp>
      <p:graphicFrame>
        <p:nvGraphicFramePr>
          <p:cNvPr id="127" name="Google Shape;127;p3"/>
          <p:cNvGraphicFramePr/>
          <p:nvPr/>
        </p:nvGraphicFramePr>
        <p:xfrm>
          <a:off x="363537" y="1054100"/>
          <a:ext cx="3000000" cy="3000000"/>
        </p:xfrm>
        <a:graphic>
          <a:graphicData uri="http://schemas.openxmlformats.org/drawingml/2006/table">
            <a:tbl>
              <a:tblPr>
                <a:noFill/>
                <a:tableStyleId>{3036EADA-E8C9-46DE-92F2-5B9CE2AA2A2D}</a:tableStyleId>
              </a:tblPr>
              <a:tblGrid>
                <a:gridCol w="312725"/>
                <a:gridCol w="779450"/>
                <a:gridCol w="319075"/>
                <a:gridCol w="773100"/>
              </a:tblGrid>
              <a:tr h="212725">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A+</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98-100%</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A</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94% - 9</a:t>
                      </a:r>
                      <a:r>
                        <a:rPr lang="en-US" sz="800">
                          <a:solidFill>
                            <a:schemeClr val="dk1"/>
                          </a:solidFill>
                          <a:latin typeface="Arial Narrow"/>
                          <a:ea typeface="Arial Narrow"/>
                          <a:cs typeface="Arial Narrow"/>
                          <a:sym typeface="Arial Narrow"/>
                        </a:rPr>
                        <a:t>7</a:t>
                      </a:r>
                      <a:r>
                        <a:rPr b="0" i="0" lang="en-US" sz="800" u="none" cap="none" strike="noStrike">
                          <a:solidFill>
                            <a:schemeClr val="dk1"/>
                          </a:solidFill>
                          <a:latin typeface="Arial Narrow"/>
                          <a:ea typeface="Arial Narrow"/>
                          <a:cs typeface="Arial Narrow"/>
                          <a:sym typeface="Arial Narrow"/>
                        </a:rPr>
                        <a:t>%</a:t>
                      </a:r>
                      <a:endParaRPr/>
                    </a:p>
                  </a:txBody>
                  <a:tcPr marT="45675" marB="45675" marR="91450" marL="91450"/>
                </a:tc>
              </a:tr>
              <a:tr h="212725">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A-</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90% - 93%</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B+</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87% - 89%</a:t>
                      </a:r>
                      <a:endParaRPr/>
                    </a:p>
                  </a:txBody>
                  <a:tcPr marT="45675" marB="45675" marR="91450" marL="91450"/>
                </a:tc>
              </a:tr>
              <a:tr h="214300">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B</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84% - 86%</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B-</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80% - 83%</a:t>
                      </a:r>
                      <a:endParaRPr/>
                    </a:p>
                  </a:txBody>
                  <a:tcPr marT="45675" marB="45675" marR="91450" marL="91450"/>
                </a:tc>
              </a:tr>
              <a:tr h="212725">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C+</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77% - 79%</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C</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74% - 76%</a:t>
                      </a:r>
                      <a:endParaRPr/>
                    </a:p>
                  </a:txBody>
                  <a:tcPr marT="45675" marB="45675" marR="91450" marL="91450"/>
                </a:tc>
              </a:tr>
              <a:tr h="212725">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C-</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70% - 73%</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D</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6</a:t>
                      </a:r>
                      <a:r>
                        <a:rPr lang="en-US" sz="800">
                          <a:solidFill>
                            <a:schemeClr val="dk1"/>
                          </a:solidFill>
                          <a:latin typeface="Arial Narrow"/>
                          <a:ea typeface="Arial Narrow"/>
                          <a:cs typeface="Arial Narrow"/>
                          <a:sym typeface="Arial Narrow"/>
                        </a:rPr>
                        <a:t>0</a:t>
                      </a:r>
                      <a:r>
                        <a:rPr b="0" i="0" lang="en-US" sz="800" u="none" cap="none" strike="noStrike">
                          <a:solidFill>
                            <a:schemeClr val="dk1"/>
                          </a:solidFill>
                          <a:latin typeface="Arial Narrow"/>
                          <a:ea typeface="Arial Narrow"/>
                          <a:cs typeface="Arial Narrow"/>
                          <a:sym typeface="Arial Narrow"/>
                        </a:rPr>
                        <a:t>% - 69%</a:t>
                      </a:r>
                      <a:endParaRPr/>
                    </a:p>
                  </a:txBody>
                  <a:tcPr marT="45675" marB="45675" marR="91450" marL="91450"/>
                </a:tc>
              </a:tr>
              <a:tr h="214300">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F</a:t>
                      </a:r>
                      <a:endParaRPr/>
                    </a:p>
                  </a:txBody>
                  <a:tcPr marT="45675" marB="45675" marR="91450" marL="91450"/>
                </a:tc>
                <a:tc>
                  <a:txBody>
                    <a:bodyPr/>
                    <a:lstStyle/>
                    <a:p>
                      <a:pPr indent="0" lvl="0" marL="0" marR="0" rtl="0" algn="l">
                        <a:lnSpc>
                          <a:spcPct val="100000"/>
                        </a:lnSpc>
                        <a:spcBef>
                          <a:spcPts val="0"/>
                        </a:spcBef>
                        <a:spcAft>
                          <a:spcPts val="0"/>
                        </a:spcAft>
                        <a:buClr>
                          <a:schemeClr val="dk1"/>
                        </a:buClr>
                        <a:buSzPts val="800"/>
                        <a:buFont typeface="Arial Narrow"/>
                        <a:buNone/>
                      </a:pPr>
                      <a:r>
                        <a:rPr b="0" i="0" lang="en-US" sz="800" u="none" cap="none" strike="noStrike">
                          <a:solidFill>
                            <a:schemeClr val="dk1"/>
                          </a:solidFill>
                          <a:latin typeface="Arial Narrow"/>
                          <a:ea typeface="Arial Narrow"/>
                          <a:cs typeface="Arial Narrow"/>
                          <a:sym typeface="Arial Narrow"/>
                        </a:rPr>
                        <a:t>= 0% - </a:t>
                      </a:r>
                      <a:r>
                        <a:rPr lang="en-US" sz="800">
                          <a:solidFill>
                            <a:schemeClr val="dk1"/>
                          </a:solidFill>
                          <a:latin typeface="Arial Narrow"/>
                          <a:ea typeface="Arial Narrow"/>
                          <a:cs typeface="Arial Narrow"/>
                          <a:sym typeface="Arial Narrow"/>
                        </a:rPr>
                        <a:t>59</a:t>
                      </a:r>
                      <a:r>
                        <a:rPr b="0" i="0" lang="en-US" sz="800" u="none" cap="none" strike="noStrike">
                          <a:solidFill>
                            <a:schemeClr val="dk1"/>
                          </a:solidFill>
                          <a:latin typeface="Arial Narrow"/>
                          <a:ea typeface="Arial Narrow"/>
                          <a:cs typeface="Arial Narrow"/>
                          <a:sym typeface="Arial Narrow"/>
                        </a:rPr>
                        <a:t>%</a:t>
                      </a:r>
                      <a:endParaRPr/>
                    </a:p>
                  </a:txBody>
                  <a:tcPr marT="45675" marB="45675" marR="91450" marL="91450"/>
                </a:tc>
                <a:tc>
                  <a:txBody>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txBody>
                  <a:tcPr marT="45675" marB="45675" marR="91450" marL="91450"/>
                </a:tc>
                <a:tc>
                  <a:txBody>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txBody>
                  <a:tcPr marT="45675" marB="45675" marR="91450" marL="91450"/>
                </a:tc>
              </a:tr>
            </a:tbl>
          </a:graphicData>
        </a:graphic>
      </p:graphicFrame>
      <p:sp>
        <p:nvSpPr>
          <p:cNvPr id="128" name="Google Shape;128;p3"/>
          <p:cNvSpPr txBox="1"/>
          <p:nvPr/>
        </p:nvSpPr>
        <p:spPr>
          <a:xfrm>
            <a:off x="277038" y="3842550"/>
            <a:ext cx="2251200" cy="3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1800"/>
              <a:buFont typeface="Arial"/>
              <a:buNone/>
            </a:pPr>
            <a:r>
              <a:rPr b="1" i="0" lang="en-US" sz="1800" u="none">
                <a:latin typeface="Arial"/>
                <a:ea typeface="Arial"/>
                <a:cs typeface="Arial"/>
                <a:sym typeface="Arial"/>
              </a:rPr>
              <a:t>Grade Breakdown</a:t>
            </a:r>
            <a:endParaRPr/>
          </a:p>
        </p:txBody>
      </p:sp>
      <p:sp>
        <p:nvSpPr>
          <p:cNvPr id="129" name="Google Shape;129;p3"/>
          <p:cNvSpPr txBox="1"/>
          <p:nvPr/>
        </p:nvSpPr>
        <p:spPr>
          <a:xfrm>
            <a:off x="363550" y="4255325"/>
            <a:ext cx="2184300" cy="117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Assessments / Quizzes = </a:t>
            </a:r>
            <a:r>
              <a:rPr lang="en-US" sz="1100">
                <a:solidFill>
                  <a:schemeClr val="dk1"/>
                </a:solidFill>
              </a:rPr>
              <a:t>50</a:t>
            </a:r>
            <a:r>
              <a:rPr b="0" i="0" lang="en-US" sz="1100" u="non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800"/>
              <a:buFont typeface="Arial"/>
              <a:buNone/>
            </a:pPr>
            <a:r>
              <a:rPr b="0" i="0" lang="en-US" sz="800" u="none">
                <a:solidFill>
                  <a:schemeClr val="dk1"/>
                </a:solidFill>
                <a:latin typeface="Arial"/>
                <a:ea typeface="Arial"/>
                <a:cs typeface="Arial"/>
                <a:sym typeface="Arial"/>
              </a:rPr>
              <a:t>(vocabulary, reading comprehension, grammar)</a:t>
            </a:r>
            <a:endParaRPr/>
          </a:p>
          <a:p>
            <a:pPr indent="0" lvl="0" marL="0" marR="0" rtl="0" algn="l">
              <a:lnSpc>
                <a:spcPct val="100000"/>
              </a:lnSpc>
              <a:spcBef>
                <a:spcPts val="0"/>
              </a:spcBef>
              <a:spcAft>
                <a:spcPts val="0"/>
              </a:spcAft>
              <a:buClr>
                <a:schemeClr val="dk1"/>
              </a:buClr>
              <a:buSzPts val="800"/>
              <a:buFont typeface="Calibri"/>
              <a:buNone/>
            </a:pPr>
            <a:r>
              <a:t/>
            </a:r>
            <a:endParaRPr b="0" i="0" sz="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rPr>
              <a:t>Classwork/Homework </a:t>
            </a:r>
            <a:r>
              <a:rPr b="0" i="0" lang="en-US" sz="1100" u="none">
                <a:solidFill>
                  <a:schemeClr val="dk1"/>
                </a:solidFill>
                <a:latin typeface="Arial"/>
                <a:ea typeface="Arial"/>
                <a:cs typeface="Arial"/>
                <a:sym typeface="Arial"/>
              </a:rPr>
              <a:t> = </a:t>
            </a:r>
            <a:r>
              <a:rPr lang="en-US" sz="1100">
                <a:solidFill>
                  <a:schemeClr val="dk1"/>
                </a:solidFill>
              </a:rPr>
              <a:t>5</a:t>
            </a:r>
            <a:r>
              <a:rPr b="0" i="0" lang="en-US" sz="1100" u="none">
                <a:solidFill>
                  <a:schemeClr val="dk1"/>
                </a:solidFill>
                <a:latin typeface="Arial"/>
                <a:ea typeface="Arial"/>
                <a:cs typeface="Arial"/>
                <a:sym typeface="Arial"/>
              </a:rPr>
              <a:t>0%</a:t>
            </a:r>
            <a:endParaRPr/>
          </a:p>
          <a:p>
            <a:pPr indent="0" lvl="0" marL="0" marR="0" rtl="0" algn="l">
              <a:lnSpc>
                <a:spcPct val="100000"/>
              </a:lnSpc>
              <a:spcBef>
                <a:spcPts val="0"/>
              </a:spcBef>
              <a:spcAft>
                <a:spcPts val="0"/>
              </a:spcAft>
              <a:buClr>
                <a:schemeClr val="dk1"/>
              </a:buClr>
              <a:buSzPts val="800"/>
              <a:buFont typeface="Arial"/>
              <a:buNone/>
            </a:pPr>
            <a:r>
              <a:rPr b="0" i="0" lang="en-US" sz="800" u="none">
                <a:solidFill>
                  <a:schemeClr val="dk1"/>
                </a:solidFill>
                <a:latin typeface="Arial"/>
                <a:ea typeface="Arial"/>
                <a:cs typeface="Arial"/>
                <a:sym typeface="Arial"/>
              </a:rPr>
              <a:t>(graded on completeness &amp; creativity)</a:t>
            </a:r>
            <a:endParaRPr/>
          </a:p>
          <a:p>
            <a:pPr indent="0" lvl="0" marL="0" marR="0" rtl="0" algn="l">
              <a:lnSpc>
                <a:spcPct val="100000"/>
              </a:lnSpc>
              <a:spcBef>
                <a:spcPts val="0"/>
              </a:spcBef>
              <a:spcAft>
                <a:spcPts val="0"/>
              </a:spcAft>
              <a:buClr>
                <a:schemeClr val="dk1"/>
              </a:buClr>
              <a:buSzPts val="800"/>
              <a:buFont typeface="Calibri"/>
              <a:buNone/>
            </a:pPr>
            <a:r>
              <a:t/>
            </a:r>
            <a:endParaRPr b="0" i="0" sz="8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Arial"/>
              <a:buNone/>
            </a:pPr>
            <a:r>
              <a:t/>
            </a:r>
            <a:endParaRPr/>
          </a:p>
        </p:txBody>
      </p:sp>
      <p:grpSp>
        <p:nvGrpSpPr>
          <p:cNvPr id="130" name="Google Shape;130;p3"/>
          <p:cNvGrpSpPr/>
          <p:nvPr/>
        </p:nvGrpSpPr>
        <p:grpSpPr>
          <a:xfrm>
            <a:off x="396874" y="5499299"/>
            <a:ext cx="2011396" cy="1096993"/>
            <a:chOff x="-63500" y="-38100"/>
            <a:chExt cx="2184400" cy="1394955"/>
          </a:xfrm>
        </p:grpSpPr>
        <p:pic>
          <p:nvPicPr>
            <p:cNvPr id="131" name="Google Shape;131;p3"/>
            <p:cNvPicPr preferRelativeResize="0"/>
            <p:nvPr/>
          </p:nvPicPr>
          <p:blipFill rotWithShape="1">
            <a:blip r:embed="rId3">
              <a:alphaModFix/>
            </a:blip>
            <a:srcRect b="5172" l="0" r="0" t="5172"/>
            <a:stretch/>
          </p:blipFill>
          <p:spPr>
            <a:xfrm>
              <a:off x="0" y="0"/>
              <a:ext cx="2057400" cy="1217155"/>
            </a:xfrm>
            <a:prstGeom prst="rect">
              <a:avLst/>
            </a:prstGeom>
            <a:noFill/>
            <a:ln>
              <a:noFill/>
            </a:ln>
          </p:spPr>
        </p:pic>
        <p:pic>
          <p:nvPicPr>
            <p:cNvPr id="132" name="Google Shape;132;p3"/>
            <p:cNvPicPr preferRelativeResize="0"/>
            <p:nvPr/>
          </p:nvPicPr>
          <p:blipFill rotWithShape="1">
            <a:blip r:embed="rId4">
              <a:alphaModFix/>
            </a:blip>
            <a:srcRect b="0" l="0" r="0" t="0"/>
            <a:stretch/>
          </p:blipFill>
          <p:spPr>
            <a:xfrm>
              <a:off x="-63500" y="-38100"/>
              <a:ext cx="2184400" cy="1394955"/>
            </a:xfrm>
            <a:prstGeom prst="rect">
              <a:avLst/>
            </a:prstGeom>
            <a:noFill/>
            <a:ln>
              <a:noFill/>
            </a:ln>
          </p:spPr>
        </p:pic>
      </p:grpSp>
      <p:sp>
        <p:nvSpPr>
          <p:cNvPr id="133" name="Google Shape;133;p3"/>
          <p:cNvSpPr txBox="1"/>
          <p:nvPr/>
        </p:nvSpPr>
        <p:spPr>
          <a:xfrm>
            <a:off x="363550" y="7399387"/>
            <a:ext cx="2184300" cy="1938300"/>
          </a:xfrm>
          <a:prstGeom prst="rect">
            <a:avLst/>
          </a:prstGeom>
          <a:noFill/>
          <a:ln>
            <a:noFill/>
          </a:ln>
        </p:spPr>
        <p:txBody>
          <a:bodyPr anchorCtr="0" anchor="t" bIns="45700" lIns="91425" spcFirstLastPara="1" rIns="91425" wrap="square" tIns="45700">
            <a:spAutoFit/>
          </a:bodyPr>
          <a:lstStyle/>
          <a:p>
            <a:pPr indent="-304800" lvl="0" marL="457200" marR="0" rtl="0" algn="l">
              <a:lnSpc>
                <a:spcPct val="100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3 ring binder with 2-dividers</a:t>
            </a:r>
            <a:endParaRPr sz="1200">
              <a:solidFill>
                <a:schemeClr val="dk1"/>
              </a:solidFill>
              <a:latin typeface="Arial Narrow"/>
              <a:ea typeface="Arial Narrow"/>
              <a:cs typeface="Arial Narrow"/>
              <a:sym typeface="Arial Narrow"/>
            </a:endParaRPr>
          </a:p>
          <a:p>
            <a:pPr indent="-304800" lvl="0" marL="457200" marR="0" rtl="0" algn="l">
              <a:lnSpc>
                <a:spcPct val="100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binder paper or notebook</a:t>
            </a:r>
            <a:endParaRPr sz="1200">
              <a:solidFill>
                <a:schemeClr val="dk1"/>
              </a:solidFill>
              <a:latin typeface="Arial Narrow"/>
              <a:ea typeface="Arial Narrow"/>
              <a:cs typeface="Arial Narrow"/>
              <a:sym typeface="Arial Narrow"/>
            </a:endParaRPr>
          </a:p>
          <a:p>
            <a:pPr indent="-304800" lvl="0" marL="457200" marR="0" rtl="0" algn="l">
              <a:lnSpc>
                <a:spcPct val="100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graph paper</a:t>
            </a:r>
            <a:endParaRPr sz="1200">
              <a:solidFill>
                <a:schemeClr val="dk1"/>
              </a:solidFill>
              <a:latin typeface="Arial Narrow"/>
              <a:ea typeface="Arial Narrow"/>
              <a:cs typeface="Arial Narrow"/>
              <a:sym typeface="Arial Narrow"/>
            </a:endParaRPr>
          </a:p>
          <a:p>
            <a:pPr indent="-304800" lvl="0" marL="457200" marR="0" rtl="0" algn="l">
              <a:lnSpc>
                <a:spcPct val="100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pencils </a:t>
            </a:r>
            <a:endParaRPr sz="1200">
              <a:solidFill>
                <a:schemeClr val="dk1"/>
              </a:solidFill>
              <a:latin typeface="Arial Narrow"/>
              <a:ea typeface="Arial Narrow"/>
              <a:cs typeface="Arial Narrow"/>
              <a:sym typeface="Arial Narrow"/>
            </a:endParaRPr>
          </a:p>
          <a:p>
            <a:pPr indent="-304800" lvl="0" marL="457200" marR="0" rtl="0" algn="l">
              <a:lnSpc>
                <a:spcPct val="100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ruler</a:t>
            </a:r>
            <a:endParaRPr sz="1200">
              <a:solidFill>
                <a:schemeClr val="dk1"/>
              </a:solidFill>
              <a:latin typeface="Arial Narrow"/>
              <a:ea typeface="Arial Narrow"/>
              <a:cs typeface="Arial Narrow"/>
              <a:sym typeface="Arial Narrow"/>
            </a:endParaRPr>
          </a:p>
          <a:p>
            <a:pPr indent="-304800" lvl="0" marL="457200" marR="0" rtl="0" algn="l">
              <a:lnSpc>
                <a:spcPct val="100000"/>
              </a:lnSpc>
              <a:spcBef>
                <a:spcPts val="0"/>
              </a:spcBef>
              <a:spcAft>
                <a:spcPts val="0"/>
              </a:spcAft>
              <a:buClr>
                <a:schemeClr val="dk1"/>
              </a:buClr>
              <a:buSzPts val="1200"/>
              <a:buFont typeface="Arial Narrow"/>
              <a:buChar char="●"/>
            </a:pPr>
            <a:r>
              <a:rPr lang="en-US" sz="1200">
                <a:solidFill>
                  <a:schemeClr val="dk1"/>
                </a:solidFill>
                <a:latin typeface="Arial Narrow"/>
                <a:ea typeface="Arial Narrow"/>
                <a:cs typeface="Arial Narrow"/>
                <a:sym typeface="Arial Narrow"/>
              </a:rPr>
              <a:t>colored pencils or pen for </a:t>
            </a:r>
            <a:r>
              <a:rPr lang="en-US" sz="1200">
                <a:solidFill>
                  <a:schemeClr val="dk1"/>
                </a:solidFill>
                <a:latin typeface="Arial Narrow"/>
                <a:ea typeface="Arial Narrow"/>
                <a:cs typeface="Arial Narrow"/>
                <a:sym typeface="Arial Narrow"/>
              </a:rPr>
              <a:t>correcting</a:t>
            </a:r>
            <a:r>
              <a:rPr lang="en-US" sz="1200">
                <a:solidFill>
                  <a:schemeClr val="dk1"/>
                </a:solidFill>
                <a:latin typeface="Arial Narrow"/>
                <a:ea typeface="Arial Narrow"/>
                <a:cs typeface="Arial Narrow"/>
                <a:sym typeface="Arial Narrow"/>
              </a:rPr>
              <a:t>  </a:t>
            </a:r>
            <a:endParaRPr sz="1200">
              <a:solidFill>
                <a:schemeClr val="dk1"/>
              </a:solidFill>
              <a:latin typeface="Arial Narrow"/>
              <a:ea typeface="Arial Narrow"/>
              <a:cs typeface="Arial Narrow"/>
              <a:sym typeface="Arial Narrow"/>
            </a:endParaRPr>
          </a:p>
          <a:p>
            <a:pPr indent="0" lvl="0" marL="457200" marR="0" rtl="0" algn="l">
              <a:lnSpc>
                <a:spcPct val="100000"/>
              </a:lnSpc>
              <a:spcBef>
                <a:spcPts val="0"/>
              </a:spcBef>
              <a:spcAft>
                <a:spcPts val="0"/>
              </a:spcAft>
              <a:buNone/>
            </a:pPr>
            <a:r>
              <a:t/>
            </a:r>
            <a:endParaRPr/>
          </a:p>
        </p:txBody>
      </p:sp>
      <p:sp>
        <p:nvSpPr>
          <p:cNvPr id="134" name="Google Shape;134;p3"/>
          <p:cNvSpPr txBox="1"/>
          <p:nvPr/>
        </p:nvSpPr>
        <p:spPr>
          <a:xfrm>
            <a:off x="2686050" y="1743075"/>
            <a:ext cx="4857750" cy="2778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200"/>
              <a:buFont typeface="Arial"/>
              <a:buNone/>
            </a:pPr>
            <a:r>
              <a:rPr b="1" i="0" lang="en-US" sz="1200" u="none">
                <a:solidFill>
                  <a:srgbClr val="FF0000"/>
                </a:solidFill>
                <a:latin typeface="Arial"/>
                <a:ea typeface="Arial"/>
                <a:cs typeface="Arial"/>
                <a:sym typeface="Arial"/>
              </a:rPr>
              <a:t>What do I do if I am absent?</a:t>
            </a:r>
            <a:endParaRPr/>
          </a:p>
        </p:txBody>
      </p:sp>
      <p:sp>
        <p:nvSpPr>
          <p:cNvPr id="135" name="Google Shape;135;p3"/>
          <p:cNvSpPr txBox="1"/>
          <p:nvPr/>
        </p:nvSpPr>
        <p:spPr>
          <a:xfrm>
            <a:off x="2670175" y="1990725"/>
            <a:ext cx="4864200" cy="95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Always check </a:t>
            </a:r>
            <a:r>
              <a:rPr lang="en-US" sz="1000">
                <a:solidFill>
                  <a:schemeClr val="dk1"/>
                </a:solidFill>
              </a:rPr>
              <a:t>google classroom </a:t>
            </a:r>
            <a:r>
              <a:rPr b="0" i="0" lang="en-US" sz="1000" u="none">
                <a:solidFill>
                  <a:schemeClr val="dk1"/>
                </a:solidFill>
                <a:latin typeface="Arial"/>
                <a:ea typeface="Arial"/>
                <a:cs typeface="Arial"/>
                <a:sym typeface="Arial"/>
              </a:rPr>
              <a:t>site for</a:t>
            </a:r>
            <a:r>
              <a:rPr lang="en-US" sz="1000">
                <a:solidFill>
                  <a:schemeClr val="dk1"/>
                </a:solidFill>
              </a:rPr>
              <a:t> </a:t>
            </a:r>
            <a:r>
              <a:rPr b="0" i="0" lang="en-US" sz="1000" u="none">
                <a:solidFill>
                  <a:schemeClr val="dk1"/>
                </a:solidFill>
                <a:latin typeface="Arial"/>
                <a:ea typeface="Arial"/>
                <a:cs typeface="Arial"/>
                <a:sym typeface="Arial"/>
              </a:rPr>
              <a:t> handouts, and assignment due dates</a:t>
            </a:r>
            <a:r>
              <a:rPr b="0" i="0" lang="en-US" sz="1000" u="none">
                <a:solidFill>
                  <a:schemeClr val="dk1"/>
                </a:solidFill>
                <a:latin typeface="Arial"/>
                <a:ea typeface="Arial"/>
                <a:cs typeface="Arial"/>
                <a:sym typeface="Arial"/>
              </a:rPr>
              <a:t>. A student has  extra days to turn in any work </a:t>
            </a:r>
            <a:r>
              <a:rPr b="1" i="0" lang="en-US" sz="1000" u="sng">
                <a:solidFill>
                  <a:schemeClr val="dk1"/>
                </a:solidFill>
                <a:latin typeface="Arial"/>
                <a:ea typeface="Arial"/>
                <a:cs typeface="Arial"/>
                <a:sym typeface="Arial"/>
              </a:rPr>
              <a:t>assigned</a:t>
            </a:r>
            <a:r>
              <a:rPr b="0" i="0" lang="en-US" sz="1000" u="none">
                <a:solidFill>
                  <a:schemeClr val="dk1"/>
                </a:solidFill>
                <a:latin typeface="Arial"/>
                <a:ea typeface="Arial"/>
                <a:cs typeface="Arial"/>
                <a:sym typeface="Arial"/>
              </a:rPr>
              <a:t> on a day a student was absent</a:t>
            </a:r>
            <a:r>
              <a:rPr b="0" i="0" lang="en-US" sz="1000" u="none">
                <a:solidFill>
                  <a:schemeClr val="dk1"/>
                </a:solidFill>
                <a:latin typeface="Arial"/>
                <a:ea typeface="Arial"/>
                <a:cs typeface="Arial"/>
                <a:sym typeface="Arial"/>
              </a:rPr>
              <a:t>. If a quiz was administered on a day a student was absent, the quiz must be made up on the </a:t>
            </a:r>
            <a:r>
              <a:rPr b="1" i="0" lang="en-US" sz="1000" u="sng">
                <a:solidFill>
                  <a:schemeClr val="dk1"/>
                </a:solidFill>
                <a:latin typeface="Arial"/>
                <a:ea typeface="Arial"/>
                <a:cs typeface="Arial"/>
                <a:sym typeface="Arial"/>
              </a:rPr>
              <a:t>first</a:t>
            </a:r>
            <a:r>
              <a:rPr b="0" i="0" lang="en-US" sz="1000" u="none">
                <a:solidFill>
                  <a:schemeClr val="dk1"/>
                </a:solidFill>
                <a:latin typeface="Arial"/>
                <a:ea typeface="Arial"/>
                <a:cs typeface="Arial"/>
                <a:sym typeface="Arial"/>
              </a:rPr>
              <a:t> day the student returns. If previously assigned work was due on the day of the absence, the work is due on the </a:t>
            </a:r>
            <a:r>
              <a:rPr b="1" i="0" lang="en-US" sz="1000" u="sng">
                <a:solidFill>
                  <a:schemeClr val="dk1"/>
                </a:solidFill>
                <a:latin typeface="Arial"/>
                <a:ea typeface="Arial"/>
                <a:cs typeface="Arial"/>
                <a:sym typeface="Arial"/>
              </a:rPr>
              <a:t>first</a:t>
            </a:r>
            <a:r>
              <a:rPr b="0" i="0" lang="en-US" sz="1000" u="none">
                <a:solidFill>
                  <a:schemeClr val="dk1"/>
                </a:solidFill>
                <a:latin typeface="Arial"/>
                <a:ea typeface="Arial"/>
                <a:cs typeface="Arial"/>
                <a:sym typeface="Arial"/>
              </a:rPr>
              <a:t> day the student returns otherwise it is considered late and will only receive 70% credit.</a:t>
            </a:r>
            <a:endParaRPr/>
          </a:p>
        </p:txBody>
      </p:sp>
      <p:sp>
        <p:nvSpPr>
          <p:cNvPr id="136" name="Google Shape;136;p3"/>
          <p:cNvSpPr txBox="1"/>
          <p:nvPr/>
        </p:nvSpPr>
        <p:spPr>
          <a:xfrm>
            <a:off x="2670175" y="3579549"/>
            <a:ext cx="4719600" cy="61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rPr lang="en-US" sz="1000"/>
              <a:t>Homework will be given Monday- Thursday.  Each assignment will be 10 points each and due at the </a:t>
            </a:r>
            <a:r>
              <a:rPr b="1" lang="en-US" sz="1000" u="sng"/>
              <a:t>beginning</a:t>
            </a:r>
            <a:r>
              <a:rPr lang="en-US" sz="1000"/>
              <a:t> of the </a:t>
            </a:r>
            <a:r>
              <a:rPr lang="en-US" sz="1000"/>
              <a:t>class period.  Every assignment must include the proper heading or points will be deducted from the assignment</a:t>
            </a:r>
            <a:endParaRPr sz="1000"/>
          </a:p>
          <a:p>
            <a:pPr indent="0" lvl="0" marL="0" marR="0" rtl="0" algn="l">
              <a:lnSpc>
                <a:spcPct val="100000"/>
              </a:lnSpc>
              <a:spcBef>
                <a:spcPts val="0"/>
              </a:spcBef>
              <a:spcAft>
                <a:spcPts val="0"/>
              </a:spcAft>
              <a:buClr>
                <a:schemeClr val="dk1"/>
              </a:buClr>
              <a:buSzPts val="1000"/>
              <a:buFont typeface="Arial"/>
              <a:buNone/>
            </a:pPr>
            <a:r>
              <a:t/>
            </a:r>
            <a:endParaRPr sz="1000"/>
          </a:p>
          <a:p>
            <a:pPr indent="0" lvl="0" marL="0" marR="0" rtl="0" algn="l">
              <a:lnSpc>
                <a:spcPct val="100000"/>
              </a:lnSpc>
              <a:spcBef>
                <a:spcPts val="0"/>
              </a:spcBef>
              <a:spcAft>
                <a:spcPts val="0"/>
              </a:spcAft>
              <a:buClr>
                <a:schemeClr val="dk1"/>
              </a:buClr>
              <a:buSzPts val="1000"/>
              <a:buFont typeface="Arial"/>
              <a:buNone/>
            </a:pPr>
            <a:r>
              <a:t/>
            </a:r>
            <a:endParaRPr sz="1000"/>
          </a:p>
        </p:txBody>
      </p:sp>
      <p:sp>
        <p:nvSpPr>
          <p:cNvPr id="137" name="Google Shape;137;p3"/>
          <p:cNvSpPr txBox="1"/>
          <p:nvPr/>
        </p:nvSpPr>
        <p:spPr>
          <a:xfrm>
            <a:off x="2679700" y="8435125"/>
            <a:ext cx="4864200" cy="80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Arial"/>
              <a:buNone/>
            </a:pPr>
            <a:r>
              <a:t/>
            </a:r>
            <a:endParaRPr/>
          </a:p>
        </p:txBody>
      </p:sp>
      <p:pic>
        <p:nvPicPr>
          <p:cNvPr id="138" name="Google Shape;138;p3"/>
          <p:cNvPicPr preferRelativeResize="0"/>
          <p:nvPr/>
        </p:nvPicPr>
        <p:blipFill>
          <a:blip r:embed="rId5">
            <a:alphaModFix/>
          </a:blip>
          <a:stretch>
            <a:fillRect/>
          </a:stretch>
        </p:blipFill>
        <p:spPr>
          <a:xfrm>
            <a:off x="301588" y="2638488"/>
            <a:ext cx="2308225" cy="920691"/>
          </a:xfrm>
          <a:prstGeom prst="rect">
            <a:avLst/>
          </a:prstGeom>
          <a:noFill/>
          <a:ln>
            <a:noFill/>
          </a:ln>
        </p:spPr>
      </p:pic>
      <p:sp>
        <p:nvSpPr>
          <p:cNvPr id="139" name="Google Shape;139;p3"/>
          <p:cNvSpPr txBox="1"/>
          <p:nvPr/>
        </p:nvSpPr>
        <p:spPr>
          <a:xfrm>
            <a:off x="2686050" y="4129974"/>
            <a:ext cx="3103500" cy="15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dk1"/>
                </a:solidFill>
              </a:rPr>
              <a:t>Quizzes will be given every FRIDAY. Each quiz will have 4 questions and will be worth 20 points.   Review your homework from the week to be prepared for the quiz. Notebooks/ binders will be checked Friday during the quiz.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US" sz="1000">
                <a:solidFill>
                  <a:schemeClr val="dk1"/>
                </a:solidFill>
              </a:rPr>
              <a:t>Test will be given at the end of each chapter.  Projected test dates are listed below but they may change depending on the pace of the course</a:t>
            </a:r>
            <a:endParaRPr/>
          </a:p>
        </p:txBody>
      </p:sp>
      <p:pic>
        <p:nvPicPr>
          <p:cNvPr id="140" name="Google Shape;140;p3"/>
          <p:cNvPicPr preferRelativeResize="0"/>
          <p:nvPr/>
        </p:nvPicPr>
        <p:blipFill>
          <a:blip r:embed="rId6">
            <a:alphaModFix/>
          </a:blip>
          <a:stretch>
            <a:fillRect/>
          </a:stretch>
        </p:blipFill>
        <p:spPr>
          <a:xfrm>
            <a:off x="5889626" y="4157500"/>
            <a:ext cx="1752300" cy="1433675"/>
          </a:xfrm>
          <a:prstGeom prst="rect">
            <a:avLst/>
          </a:prstGeom>
          <a:noFill/>
          <a:ln>
            <a:noFill/>
          </a:ln>
        </p:spPr>
      </p:pic>
      <p:sp>
        <p:nvSpPr>
          <p:cNvPr id="141" name="Google Shape;141;p3"/>
          <p:cNvSpPr txBox="1"/>
          <p:nvPr/>
        </p:nvSpPr>
        <p:spPr>
          <a:xfrm>
            <a:off x="2686050" y="5840463"/>
            <a:ext cx="4467300" cy="27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FF0000"/>
                </a:solidFill>
              </a:rPr>
              <a:t>Test Dates</a:t>
            </a:r>
            <a:r>
              <a:rPr b="1" lang="en-US" sz="1200">
                <a:solidFill>
                  <a:srgbClr val="FF0000"/>
                </a:solidFill>
              </a:rPr>
              <a:t> </a:t>
            </a:r>
            <a:endParaRPr>
              <a:solidFill>
                <a:schemeClr val="dk1"/>
              </a:solidFill>
            </a:endParaRPr>
          </a:p>
        </p:txBody>
      </p:sp>
      <p:graphicFrame>
        <p:nvGraphicFramePr>
          <p:cNvPr id="142" name="Google Shape;142;p3"/>
          <p:cNvGraphicFramePr/>
          <p:nvPr/>
        </p:nvGraphicFramePr>
        <p:xfrm>
          <a:off x="2758125" y="6098300"/>
          <a:ext cx="3000000" cy="3000000"/>
        </p:xfrm>
        <a:graphic>
          <a:graphicData uri="http://schemas.openxmlformats.org/drawingml/2006/table">
            <a:tbl>
              <a:tblPr>
                <a:noFill/>
                <a:tableStyleId>{5CA6C962-12F3-4148-AC5C-1A2BA3C8AFAA}</a:tableStyleId>
              </a:tblPr>
              <a:tblGrid>
                <a:gridCol w="1633925"/>
                <a:gridCol w="795725"/>
                <a:gridCol w="1348175"/>
                <a:gridCol w="1081475"/>
              </a:tblGrid>
              <a:tr h="491600">
                <a:tc>
                  <a:txBody>
                    <a:bodyPr/>
                    <a:lstStyle/>
                    <a:p>
                      <a:pPr indent="0" lvl="0" marL="0" rtl="0" algn="l">
                        <a:spcBef>
                          <a:spcPts val="0"/>
                        </a:spcBef>
                        <a:spcAft>
                          <a:spcPts val="0"/>
                        </a:spcAft>
                        <a:buNone/>
                      </a:pPr>
                      <a:r>
                        <a:rPr lang="en-US" sz="1000"/>
                        <a:t>Chapter 1:</a:t>
                      </a:r>
                      <a:endParaRPr sz="1000"/>
                    </a:p>
                    <a:p>
                      <a:pPr indent="0" lvl="0" marL="0" rtl="0" algn="l">
                        <a:spcBef>
                          <a:spcPts val="0"/>
                        </a:spcBef>
                        <a:spcAft>
                          <a:spcPts val="0"/>
                        </a:spcAft>
                        <a:buNone/>
                      </a:pPr>
                      <a:r>
                        <a:rPr lang="en-US" sz="1000"/>
                        <a:t>Basic Geometry </a:t>
                      </a:r>
                      <a:endParaRPr sz="1000"/>
                    </a:p>
                  </a:txBody>
                  <a:tcPr marT="91425" marB="91425" marR="91425" marL="91425"/>
                </a:tc>
                <a:tc>
                  <a:txBody>
                    <a:bodyPr/>
                    <a:lstStyle/>
                    <a:p>
                      <a:pPr indent="0" lvl="0" marL="0" rtl="0" algn="l">
                        <a:spcBef>
                          <a:spcPts val="0"/>
                        </a:spcBef>
                        <a:spcAft>
                          <a:spcPts val="0"/>
                        </a:spcAft>
                        <a:buNone/>
                      </a:pPr>
                      <a:r>
                        <a:rPr b="1" lang="en-US" sz="1000"/>
                        <a:t>Sep 13</a:t>
                      </a:r>
                      <a:endParaRPr b="1" sz="1000"/>
                    </a:p>
                  </a:txBody>
                  <a:tcPr marT="91425" marB="91425" marR="91425" marL="91425"/>
                </a:tc>
                <a:tc>
                  <a:txBody>
                    <a:bodyPr/>
                    <a:lstStyle/>
                    <a:p>
                      <a:pPr indent="0" lvl="0" marL="0" rtl="0" algn="l">
                        <a:spcBef>
                          <a:spcPts val="0"/>
                        </a:spcBef>
                        <a:spcAft>
                          <a:spcPts val="0"/>
                        </a:spcAft>
                        <a:buNone/>
                      </a:pPr>
                      <a:r>
                        <a:rPr lang="en-US" sz="1000"/>
                        <a:t>Chapter 7:</a:t>
                      </a:r>
                      <a:endParaRPr sz="1000"/>
                    </a:p>
                    <a:p>
                      <a:pPr indent="0" lvl="0" marL="0" rtl="0" algn="l">
                        <a:spcBef>
                          <a:spcPts val="0"/>
                        </a:spcBef>
                        <a:spcAft>
                          <a:spcPts val="0"/>
                        </a:spcAft>
                        <a:buNone/>
                      </a:pPr>
                      <a:r>
                        <a:rPr lang="en-US" sz="1000"/>
                        <a:t>Transformations </a:t>
                      </a:r>
                      <a:endParaRPr sz="1000"/>
                    </a:p>
                  </a:txBody>
                  <a:tcPr marT="91425" marB="91425" marR="91425" marL="91425"/>
                </a:tc>
                <a:tc>
                  <a:txBody>
                    <a:bodyPr/>
                    <a:lstStyle/>
                    <a:p>
                      <a:pPr indent="0" lvl="0" marL="0" rtl="0" algn="l">
                        <a:spcBef>
                          <a:spcPts val="0"/>
                        </a:spcBef>
                        <a:spcAft>
                          <a:spcPts val="0"/>
                        </a:spcAft>
                        <a:buNone/>
                      </a:pPr>
                      <a:r>
                        <a:rPr b="1" lang="en-US" sz="1000"/>
                        <a:t>Feb 7</a:t>
                      </a:r>
                      <a:endParaRPr b="1" sz="1000"/>
                    </a:p>
                  </a:txBody>
                  <a:tcPr marT="91425" marB="91425" marR="91425" marL="91425"/>
                </a:tc>
              </a:tr>
              <a:tr h="491600">
                <a:tc>
                  <a:txBody>
                    <a:bodyPr/>
                    <a:lstStyle/>
                    <a:p>
                      <a:pPr indent="0" lvl="0" marL="0" rtl="0" algn="l">
                        <a:spcBef>
                          <a:spcPts val="0"/>
                        </a:spcBef>
                        <a:spcAft>
                          <a:spcPts val="0"/>
                        </a:spcAft>
                        <a:buNone/>
                      </a:pPr>
                      <a:r>
                        <a:rPr lang="en-US" sz="1000"/>
                        <a:t>Chapter 2:</a:t>
                      </a:r>
                      <a:endParaRPr sz="1000"/>
                    </a:p>
                    <a:p>
                      <a:pPr indent="0" lvl="0" marL="0" rtl="0" algn="l">
                        <a:spcBef>
                          <a:spcPts val="0"/>
                        </a:spcBef>
                        <a:spcAft>
                          <a:spcPts val="0"/>
                        </a:spcAft>
                        <a:buNone/>
                      </a:pPr>
                      <a:r>
                        <a:rPr lang="en-US" sz="1000"/>
                        <a:t>Reasoning and Proof</a:t>
                      </a:r>
                      <a:endParaRPr sz="1000"/>
                    </a:p>
                  </a:txBody>
                  <a:tcPr marT="91425" marB="91425" marR="91425" marL="91425"/>
                </a:tc>
                <a:tc>
                  <a:txBody>
                    <a:bodyPr/>
                    <a:lstStyle/>
                    <a:p>
                      <a:pPr indent="0" lvl="0" marL="0" rtl="0" algn="l">
                        <a:spcBef>
                          <a:spcPts val="0"/>
                        </a:spcBef>
                        <a:spcAft>
                          <a:spcPts val="0"/>
                        </a:spcAft>
                        <a:buNone/>
                      </a:pPr>
                      <a:r>
                        <a:rPr b="1" lang="en-US" sz="1000"/>
                        <a:t>Oct 4</a:t>
                      </a:r>
                      <a:endParaRPr b="1" sz="1000"/>
                    </a:p>
                  </a:txBody>
                  <a:tcPr marT="91425" marB="91425" marR="91425" marL="91425"/>
                </a:tc>
                <a:tc>
                  <a:txBody>
                    <a:bodyPr/>
                    <a:lstStyle/>
                    <a:p>
                      <a:pPr indent="0" lvl="0" marL="0" rtl="0" algn="l">
                        <a:spcBef>
                          <a:spcPts val="0"/>
                        </a:spcBef>
                        <a:spcAft>
                          <a:spcPts val="0"/>
                        </a:spcAft>
                        <a:buNone/>
                      </a:pPr>
                      <a:r>
                        <a:rPr lang="en-US" sz="1000"/>
                        <a:t>Chapter 8:</a:t>
                      </a:r>
                      <a:endParaRPr sz="1000"/>
                    </a:p>
                    <a:p>
                      <a:pPr indent="0" lvl="0" marL="0" rtl="0" algn="l">
                        <a:spcBef>
                          <a:spcPts val="0"/>
                        </a:spcBef>
                        <a:spcAft>
                          <a:spcPts val="0"/>
                        </a:spcAft>
                        <a:buNone/>
                      </a:pPr>
                      <a:r>
                        <a:rPr lang="en-US" sz="1000"/>
                        <a:t>Similarity </a:t>
                      </a:r>
                      <a:endParaRPr sz="1000"/>
                    </a:p>
                  </a:txBody>
                  <a:tcPr marT="91425" marB="91425" marR="91425" marL="91425"/>
                </a:tc>
                <a:tc>
                  <a:txBody>
                    <a:bodyPr/>
                    <a:lstStyle/>
                    <a:p>
                      <a:pPr indent="0" lvl="0" marL="0" rtl="0" algn="l">
                        <a:spcBef>
                          <a:spcPts val="0"/>
                        </a:spcBef>
                        <a:spcAft>
                          <a:spcPts val="0"/>
                        </a:spcAft>
                        <a:buNone/>
                      </a:pPr>
                      <a:r>
                        <a:rPr b="1" lang="en-US" sz="1000"/>
                        <a:t>Feb 28</a:t>
                      </a:r>
                      <a:endParaRPr b="1" sz="1000"/>
                    </a:p>
                  </a:txBody>
                  <a:tcPr marT="91425" marB="91425" marR="91425" marL="91425"/>
                </a:tc>
              </a:tr>
              <a:tr h="491600">
                <a:tc>
                  <a:txBody>
                    <a:bodyPr/>
                    <a:lstStyle/>
                    <a:p>
                      <a:pPr indent="0" lvl="0" marL="0" rtl="0" algn="l">
                        <a:spcBef>
                          <a:spcPts val="0"/>
                        </a:spcBef>
                        <a:spcAft>
                          <a:spcPts val="0"/>
                        </a:spcAft>
                        <a:buNone/>
                      </a:pPr>
                      <a:r>
                        <a:rPr lang="en-US" sz="1000"/>
                        <a:t>Chapter 3:</a:t>
                      </a:r>
                      <a:endParaRPr sz="1000"/>
                    </a:p>
                    <a:p>
                      <a:pPr indent="0" lvl="0" marL="0" rtl="0" algn="l">
                        <a:spcBef>
                          <a:spcPts val="0"/>
                        </a:spcBef>
                        <a:spcAft>
                          <a:spcPts val="0"/>
                        </a:spcAft>
                        <a:buNone/>
                      </a:pPr>
                      <a:r>
                        <a:rPr lang="en-US" sz="1000"/>
                        <a:t>Perpendicular and Parallel Lines </a:t>
                      </a:r>
                      <a:endParaRPr sz="1000"/>
                    </a:p>
                  </a:txBody>
                  <a:tcPr marT="91425" marB="91425" marR="91425" marL="91425"/>
                </a:tc>
                <a:tc>
                  <a:txBody>
                    <a:bodyPr/>
                    <a:lstStyle/>
                    <a:p>
                      <a:pPr indent="0" lvl="0" marL="0" rtl="0" algn="l">
                        <a:spcBef>
                          <a:spcPts val="0"/>
                        </a:spcBef>
                        <a:spcAft>
                          <a:spcPts val="0"/>
                        </a:spcAft>
                        <a:buNone/>
                      </a:pPr>
                      <a:r>
                        <a:rPr b="1" lang="en-US" sz="1000"/>
                        <a:t>Oct 25</a:t>
                      </a:r>
                      <a:endParaRPr b="1" sz="1000"/>
                    </a:p>
                  </a:txBody>
                  <a:tcPr marT="91425" marB="91425" marR="91425" marL="91425"/>
                </a:tc>
                <a:tc>
                  <a:txBody>
                    <a:bodyPr/>
                    <a:lstStyle/>
                    <a:p>
                      <a:pPr indent="0" lvl="0" marL="0" rtl="0" algn="l">
                        <a:spcBef>
                          <a:spcPts val="0"/>
                        </a:spcBef>
                        <a:spcAft>
                          <a:spcPts val="0"/>
                        </a:spcAft>
                        <a:buNone/>
                      </a:pPr>
                      <a:r>
                        <a:rPr lang="en-US" sz="1000"/>
                        <a:t>Chapter 9:</a:t>
                      </a:r>
                      <a:endParaRPr sz="1000"/>
                    </a:p>
                    <a:p>
                      <a:pPr indent="0" lvl="0" marL="0" rtl="0" algn="l">
                        <a:spcBef>
                          <a:spcPts val="0"/>
                        </a:spcBef>
                        <a:spcAft>
                          <a:spcPts val="0"/>
                        </a:spcAft>
                        <a:buNone/>
                      </a:pPr>
                      <a:r>
                        <a:rPr lang="en-US" sz="1000"/>
                        <a:t>Right Triangles and Trigonometry</a:t>
                      </a:r>
                      <a:endParaRPr sz="1000"/>
                    </a:p>
                  </a:txBody>
                  <a:tcPr marT="91425" marB="91425" marR="91425" marL="91425"/>
                </a:tc>
                <a:tc>
                  <a:txBody>
                    <a:bodyPr/>
                    <a:lstStyle/>
                    <a:p>
                      <a:pPr indent="0" lvl="0" marL="0" rtl="0" algn="l">
                        <a:spcBef>
                          <a:spcPts val="0"/>
                        </a:spcBef>
                        <a:spcAft>
                          <a:spcPts val="0"/>
                        </a:spcAft>
                        <a:buNone/>
                      </a:pPr>
                      <a:r>
                        <a:rPr b="1" lang="en-US" sz="1000"/>
                        <a:t>March 20 </a:t>
                      </a:r>
                      <a:endParaRPr b="1" sz="1000"/>
                    </a:p>
                  </a:txBody>
                  <a:tcPr marT="91425" marB="91425" marR="91425" marL="91425"/>
                </a:tc>
              </a:tr>
              <a:tr h="491600">
                <a:tc>
                  <a:txBody>
                    <a:bodyPr/>
                    <a:lstStyle/>
                    <a:p>
                      <a:pPr indent="0" lvl="0" marL="0" rtl="0" algn="l">
                        <a:spcBef>
                          <a:spcPts val="0"/>
                        </a:spcBef>
                        <a:spcAft>
                          <a:spcPts val="0"/>
                        </a:spcAft>
                        <a:buNone/>
                      </a:pPr>
                      <a:r>
                        <a:rPr lang="en-US" sz="1000"/>
                        <a:t>Chapter 4:</a:t>
                      </a:r>
                      <a:endParaRPr sz="1000"/>
                    </a:p>
                    <a:p>
                      <a:pPr indent="0" lvl="0" marL="0" rtl="0" algn="l">
                        <a:spcBef>
                          <a:spcPts val="0"/>
                        </a:spcBef>
                        <a:spcAft>
                          <a:spcPts val="0"/>
                        </a:spcAft>
                        <a:buNone/>
                      </a:pPr>
                      <a:r>
                        <a:rPr lang="en-US" sz="1000"/>
                        <a:t>Congruent Triangles </a:t>
                      </a:r>
                      <a:endParaRPr sz="1000"/>
                    </a:p>
                  </a:txBody>
                  <a:tcPr marT="91425" marB="91425" marR="91425" marL="91425"/>
                </a:tc>
                <a:tc>
                  <a:txBody>
                    <a:bodyPr/>
                    <a:lstStyle/>
                    <a:p>
                      <a:pPr indent="0" lvl="0" marL="0" rtl="0" algn="l">
                        <a:spcBef>
                          <a:spcPts val="0"/>
                        </a:spcBef>
                        <a:spcAft>
                          <a:spcPts val="0"/>
                        </a:spcAft>
                        <a:buNone/>
                      </a:pPr>
                      <a:r>
                        <a:rPr b="1" lang="en-US" sz="1000"/>
                        <a:t>Nov 22</a:t>
                      </a:r>
                      <a:endParaRPr b="1" sz="1000"/>
                    </a:p>
                  </a:txBody>
                  <a:tcPr marT="91425" marB="91425" marR="91425" marL="91425"/>
                </a:tc>
                <a:tc>
                  <a:txBody>
                    <a:bodyPr/>
                    <a:lstStyle/>
                    <a:p>
                      <a:pPr indent="0" lvl="0" marL="0" rtl="0" algn="l">
                        <a:spcBef>
                          <a:spcPts val="0"/>
                        </a:spcBef>
                        <a:spcAft>
                          <a:spcPts val="0"/>
                        </a:spcAft>
                        <a:buNone/>
                      </a:pPr>
                      <a:r>
                        <a:rPr lang="en-US" sz="1000"/>
                        <a:t>Chapter 10:</a:t>
                      </a:r>
                      <a:endParaRPr sz="1000"/>
                    </a:p>
                    <a:p>
                      <a:pPr indent="0" lvl="0" marL="0" rtl="0" algn="l">
                        <a:spcBef>
                          <a:spcPts val="0"/>
                        </a:spcBef>
                        <a:spcAft>
                          <a:spcPts val="0"/>
                        </a:spcAft>
                        <a:buNone/>
                      </a:pPr>
                      <a:r>
                        <a:rPr lang="en-US" sz="1000"/>
                        <a:t>Circles</a:t>
                      </a:r>
                      <a:endParaRPr sz="1000"/>
                    </a:p>
                  </a:txBody>
                  <a:tcPr marT="91425" marB="91425" marR="91425" marL="91425"/>
                </a:tc>
                <a:tc>
                  <a:txBody>
                    <a:bodyPr/>
                    <a:lstStyle/>
                    <a:p>
                      <a:pPr indent="0" lvl="0" marL="0" rtl="0" algn="l">
                        <a:spcBef>
                          <a:spcPts val="0"/>
                        </a:spcBef>
                        <a:spcAft>
                          <a:spcPts val="0"/>
                        </a:spcAft>
                        <a:buNone/>
                      </a:pPr>
                      <a:r>
                        <a:rPr b="1" lang="en-US" sz="1000"/>
                        <a:t>April 3</a:t>
                      </a:r>
                      <a:endParaRPr b="1" sz="1000"/>
                    </a:p>
                  </a:txBody>
                  <a:tcPr marT="91425" marB="91425" marR="91425" marL="91425"/>
                </a:tc>
              </a:tr>
              <a:tr h="491600">
                <a:tc>
                  <a:txBody>
                    <a:bodyPr/>
                    <a:lstStyle/>
                    <a:p>
                      <a:pPr indent="0" lvl="0" marL="0" rtl="0" algn="l">
                        <a:spcBef>
                          <a:spcPts val="0"/>
                        </a:spcBef>
                        <a:spcAft>
                          <a:spcPts val="0"/>
                        </a:spcAft>
                        <a:buNone/>
                      </a:pPr>
                      <a:r>
                        <a:rPr lang="en-US" sz="1000"/>
                        <a:t>Chapter 5:</a:t>
                      </a:r>
                      <a:endParaRPr sz="1000"/>
                    </a:p>
                    <a:p>
                      <a:pPr indent="0" lvl="0" marL="0" rtl="0" algn="l">
                        <a:spcBef>
                          <a:spcPts val="0"/>
                        </a:spcBef>
                        <a:spcAft>
                          <a:spcPts val="0"/>
                        </a:spcAft>
                        <a:buNone/>
                      </a:pPr>
                      <a:r>
                        <a:rPr lang="en-US" sz="1000"/>
                        <a:t>Properties of Triangles </a:t>
                      </a:r>
                      <a:endParaRPr sz="1000"/>
                    </a:p>
                  </a:txBody>
                  <a:tcPr marT="91425" marB="91425" marR="91425" marL="91425"/>
                </a:tc>
                <a:tc>
                  <a:txBody>
                    <a:bodyPr/>
                    <a:lstStyle/>
                    <a:p>
                      <a:pPr indent="0" lvl="0" marL="0" rtl="0" algn="l">
                        <a:spcBef>
                          <a:spcPts val="0"/>
                        </a:spcBef>
                        <a:spcAft>
                          <a:spcPts val="0"/>
                        </a:spcAft>
                        <a:buNone/>
                      </a:pPr>
                      <a:r>
                        <a:rPr b="1" lang="en-US" sz="1000"/>
                        <a:t>Dec 6</a:t>
                      </a:r>
                      <a:endParaRPr b="1" sz="1000"/>
                    </a:p>
                  </a:txBody>
                  <a:tcPr marT="91425" marB="91425" marR="91425" marL="91425"/>
                </a:tc>
                <a:tc>
                  <a:txBody>
                    <a:bodyPr/>
                    <a:lstStyle/>
                    <a:p>
                      <a:pPr indent="0" lvl="0" marL="0" rtl="0" algn="l">
                        <a:spcBef>
                          <a:spcPts val="0"/>
                        </a:spcBef>
                        <a:spcAft>
                          <a:spcPts val="0"/>
                        </a:spcAft>
                        <a:buNone/>
                      </a:pPr>
                      <a:r>
                        <a:rPr lang="en-US" sz="1000"/>
                        <a:t>Chapter 11:</a:t>
                      </a:r>
                      <a:endParaRPr sz="1000"/>
                    </a:p>
                    <a:p>
                      <a:pPr indent="0" lvl="0" marL="0" rtl="0" algn="l">
                        <a:spcBef>
                          <a:spcPts val="0"/>
                        </a:spcBef>
                        <a:spcAft>
                          <a:spcPts val="0"/>
                        </a:spcAft>
                        <a:buNone/>
                      </a:pPr>
                      <a:r>
                        <a:rPr lang="en-US" sz="1000"/>
                        <a:t>Area and Polygons and Circles </a:t>
                      </a:r>
                      <a:endParaRPr sz="1000"/>
                    </a:p>
                  </a:txBody>
                  <a:tcPr marT="91425" marB="91425" marR="91425" marL="91425"/>
                </a:tc>
                <a:tc>
                  <a:txBody>
                    <a:bodyPr/>
                    <a:lstStyle/>
                    <a:p>
                      <a:pPr indent="0" lvl="0" marL="0" rtl="0" algn="l">
                        <a:spcBef>
                          <a:spcPts val="0"/>
                        </a:spcBef>
                        <a:spcAft>
                          <a:spcPts val="0"/>
                        </a:spcAft>
                        <a:buNone/>
                      </a:pPr>
                      <a:r>
                        <a:rPr b="1" lang="en-US" sz="1000"/>
                        <a:t>May 1</a:t>
                      </a:r>
                      <a:endParaRPr b="1" sz="1000"/>
                    </a:p>
                  </a:txBody>
                  <a:tcPr marT="91425" marB="91425" marR="91425" marL="91425"/>
                </a:tc>
              </a:tr>
              <a:tr h="491600">
                <a:tc>
                  <a:txBody>
                    <a:bodyPr/>
                    <a:lstStyle/>
                    <a:p>
                      <a:pPr indent="0" lvl="0" marL="0" rtl="0" algn="l">
                        <a:spcBef>
                          <a:spcPts val="0"/>
                        </a:spcBef>
                        <a:spcAft>
                          <a:spcPts val="0"/>
                        </a:spcAft>
                        <a:buNone/>
                      </a:pPr>
                      <a:r>
                        <a:rPr lang="en-US" sz="1000"/>
                        <a:t>Chapter 6:</a:t>
                      </a:r>
                      <a:endParaRPr sz="1000"/>
                    </a:p>
                    <a:p>
                      <a:pPr indent="0" lvl="0" marL="0" rtl="0" algn="l">
                        <a:spcBef>
                          <a:spcPts val="0"/>
                        </a:spcBef>
                        <a:spcAft>
                          <a:spcPts val="0"/>
                        </a:spcAft>
                        <a:buNone/>
                      </a:pPr>
                      <a:r>
                        <a:rPr lang="en-US" sz="1000"/>
                        <a:t>Quadrilaterals </a:t>
                      </a:r>
                      <a:endParaRPr sz="1000"/>
                    </a:p>
                  </a:txBody>
                  <a:tcPr marT="91425" marB="91425" marR="91425" marL="91425"/>
                </a:tc>
                <a:tc>
                  <a:txBody>
                    <a:bodyPr/>
                    <a:lstStyle/>
                    <a:p>
                      <a:pPr indent="0" lvl="0" marL="0" rtl="0" algn="l">
                        <a:spcBef>
                          <a:spcPts val="0"/>
                        </a:spcBef>
                        <a:spcAft>
                          <a:spcPts val="0"/>
                        </a:spcAft>
                        <a:buNone/>
                      </a:pPr>
                      <a:r>
                        <a:rPr b="1" lang="en-US" sz="1000"/>
                        <a:t>Jan 24</a:t>
                      </a:r>
                      <a:endParaRPr b="1" sz="1000"/>
                    </a:p>
                  </a:txBody>
                  <a:tcPr marT="91425" marB="91425" marR="91425" marL="91425"/>
                </a:tc>
                <a:tc>
                  <a:txBody>
                    <a:bodyPr/>
                    <a:lstStyle/>
                    <a:p>
                      <a:pPr indent="0" lvl="0" marL="0" rtl="0" algn="l">
                        <a:spcBef>
                          <a:spcPts val="0"/>
                        </a:spcBef>
                        <a:spcAft>
                          <a:spcPts val="0"/>
                        </a:spcAft>
                        <a:buNone/>
                      </a:pPr>
                      <a:r>
                        <a:rPr lang="en-US" sz="1000"/>
                        <a:t>Chapter 12:</a:t>
                      </a:r>
                      <a:endParaRPr sz="1000"/>
                    </a:p>
                    <a:p>
                      <a:pPr indent="0" lvl="0" marL="0" rtl="0" algn="l">
                        <a:spcBef>
                          <a:spcPts val="0"/>
                        </a:spcBef>
                        <a:spcAft>
                          <a:spcPts val="0"/>
                        </a:spcAft>
                        <a:buNone/>
                      </a:pPr>
                      <a:r>
                        <a:rPr lang="en-US" sz="1000"/>
                        <a:t>Surface Area and Volume </a:t>
                      </a:r>
                      <a:endParaRPr sz="1000"/>
                    </a:p>
                  </a:txBody>
                  <a:tcPr marT="91425" marB="91425" marR="91425" marL="91425"/>
                </a:tc>
                <a:tc>
                  <a:txBody>
                    <a:bodyPr/>
                    <a:lstStyle/>
                    <a:p>
                      <a:pPr indent="0" lvl="0" marL="0" rtl="0" algn="l">
                        <a:spcBef>
                          <a:spcPts val="0"/>
                        </a:spcBef>
                        <a:spcAft>
                          <a:spcPts val="0"/>
                        </a:spcAft>
                        <a:buNone/>
                      </a:pPr>
                      <a:r>
                        <a:rPr b="1" lang="en-US" sz="1000"/>
                        <a:t>May 15</a:t>
                      </a:r>
                      <a:endParaRPr b="1" sz="1000"/>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cxnSp>
        <p:nvCxnSpPr>
          <p:cNvPr id="147" name="Google Shape;147;g5f502db0dc_0_0"/>
          <p:cNvCxnSpPr/>
          <p:nvPr/>
        </p:nvCxnSpPr>
        <p:spPr>
          <a:xfrm>
            <a:off x="333375" y="9531350"/>
            <a:ext cx="7134300" cy="0"/>
          </a:xfrm>
          <a:prstGeom prst="straightConnector1">
            <a:avLst/>
          </a:prstGeom>
          <a:noFill/>
          <a:ln cap="flat" cmpd="sng" w="25400">
            <a:solidFill>
              <a:srgbClr val="7A7A7A"/>
            </a:solidFill>
            <a:prstDash val="solid"/>
            <a:miter lim="262144"/>
            <a:headEnd len="med" w="med" type="none"/>
            <a:tailEnd len="med" w="med" type="none"/>
          </a:ln>
        </p:spPr>
      </p:cxnSp>
      <p:cxnSp>
        <p:nvCxnSpPr>
          <p:cNvPr id="148" name="Google Shape;148;g5f502db0dc_0_0"/>
          <p:cNvCxnSpPr/>
          <p:nvPr/>
        </p:nvCxnSpPr>
        <p:spPr>
          <a:xfrm>
            <a:off x="333375" y="515937"/>
            <a:ext cx="7134300" cy="0"/>
          </a:xfrm>
          <a:prstGeom prst="straightConnector1">
            <a:avLst/>
          </a:prstGeom>
          <a:noFill/>
          <a:ln cap="flat" cmpd="sng" w="25400">
            <a:solidFill>
              <a:srgbClr val="7A7A7A"/>
            </a:solidFill>
            <a:prstDash val="solid"/>
            <a:miter lim="262144"/>
            <a:headEnd len="med" w="med" type="none"/>
            <a:tailEnd len="med" w="med" type="none"/>
          </a:ln>
        </p:spPr>
      </p:cxnSp>
      <p:sp>
        <p:nvSpPr>
          <p:cNvPr id="149" name="Google Shape;149;g5f502db0dc_0_0"/>
          <p:cNvSpPr txBox="1"/>
          <p:nvPr/>
        </p:nvSpPr>
        <p:spPr>
          <a:xfrm>
            <a:off x="692150" y="685800"/>
            <a:ext cx="6416700" cy="425400"/>
          </a:xfrm>
          <a:prstGeom prst="rect">
            <a:avLst/>
          </a:prstGeom>
          <a:noFill/>
          <a:ln>
            <a:noFill/>
          </a:ln>
        </p:spPr>
        <p:txBody>
          <a:bodyPr anchorCtr="0" anchor="t" bIns="50800" lIns="50800" spcFirstLastPara="1" rIns="50800" wrap="square" tIns="50800">
            <a:noAutofit/>
          </a:bodyPr>
          <a:lstStyle/>
          <a:p>
            <a:pPr indent="0" lvl="0" marL="0" marR="0" rtl="0" algn="ctr">
              <a:lnSpc>
                <a:spcPct val="9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PLEASE </a:t>
            </a:r>
            <a:r>
              <a:rPr b="0" i="0" lang="en-US" sz="1800" u="sng">
                <a:solidFill>
                  <a:srgbClr val="FF0000"/>
                </a:solidFill>
                <a:latin typeface="Arial"/>
                <a:ea typeface="Arial"/>
                <a:cs typeface="Arial"/>
                <a:sym typeface="Arial"/>
              </a:rPr>
              <a:t>READ</a:t>
            </a:r>
            <a:r>
              <a:rPr b="0" i="0" lang="en-US" sz="1800" u="none">
                <a:solidFill>
                  <a:srgbClr val="FF0000"/>
                </a:solidFill>
                <a:latin typeface="Arial"/>
                <a:ea typeface="Arial"/>
                <a:cs typeface="Arial"/>
                <a:sym typeface="Arial"/>
              </a:rPr>
              <a:t> THE COURSE INFORMATION, </a:t>
            </a:r>
            <a:r>
              <a:rPr b="0" i="0" lang="en-US" sz="1800" u="sng">
                <a:solidFill>
                  <a:srgbClr val="FF0000"/>
                </a:solidFill>
                <a:latin typeface="Arial"/>
                <a:ea typeface="Arial"/>
                <a:cs typeface="Arial"/>
                <a:sym typeface="Arial"/>
              </a:rPr>
              <a:t>SIGN</a:t>
            </a:r>
            <a:r>
              <a:rPr b="0" i="0" lang="en-US" sz="1800" u="none">
                <a:solidFill>
                  <a:srgbClr val="FF0000"/>
                </a:solidFill>
                <a:latin typeface="Arial"/>
                <a:ea typeface="Arial"/>
                <a:cs typeface="Arial"/>
                <a:sym typeface="Arial"/>
              </a:rPr>
              <a:t>, AND </a:t>
            </a:r>
            <a:r>
              <a:rPr b="0" i="0" lang="en-US" sz="1800" u="sng">
                <a:solidFill>
                  <a:srgbClr val="FF0000"/>
                </a:solidFill>
                <a:latin typeface="Arial"/>
                <a:ea typeface="Arial"/>
                <a:cs typeface="Arial"/>
                <a:sym typeface="Arial"/>
              </a:rPr>
              <a:t>RETURN</a:t>
            </a:r>
            <a:r>
              <a:rPr b="0" i="0" lang="en-US" sz="1800" u="none">
                <a:solidFill>
                  <a:srgbClr val="FF0000"/>
                </a:solidFill>
                <a:latin typeface="Arial"/>
                <a:ea typeface="Arial"/>
                <a:cs typeface="Arial"/>
                <a:sym typeface="Arial"/>
              </a:rPr>
              <a:t> THIS SHEET TO </a:t>
            </a:r>
            <a:r>
              <a:rPr lang="en-US" sz="1800">
                <a:solidFill>
                  <a:srgbClr val="FF0000"/>
                </a:solidFill>
              </a:rPr>
              <a:t>MS. ANDRE</a:t>
            </a:r>
            <a:r>
              <a:rPr b="0" i="0" lang="en-US" sz="1800" u="none">
                <a:solidFill>
                  <a:srgbClr val="FF0000"/>
                </a:solidFill>
                <a:latin typeface="Arial"/>
                <a:ea typeface="Arial"/>
                <a:cs typeface="Arial"/>
                <a:sym typeface="Arial"/>
              </a:rPr>
              <a:t>.</a:t>
            </a:r>
            <a:endParaRPr/>
          </a:p>
        </p:txBody>
      </p:sp>
      <p:sp>
        <p:nvSpPr>
          <p:cNvPr id="150" name="Google Shape;150;g5f502db0dc_0_0"/>
          <p:cNvSpPr txBox="1"/>
          <p:nvPr/>
        </p:nvSpPr>
        <p:spPr>
          <a:xfrm>
            <a:off x="333375" y="1281112"/>
            <a:ext cx="7134300" cy="195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Students:</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Please sign below to signify that you have read the course sheet for </a:t>
            </a:r>
            <a:r>
              <a:rPr lang="en-US" sz="1100">
                <a:solidFill>
                  <a:schemeClr val="dk1"/>
                </a:solidFill>
              </a:rPr>
              <a:t>Ms. Andre</a:t>
            </a:r>
            <a:r>
              <a:rPr b="0" i="0" lang="en-US" sz="1100" u="none">
                <a:solidFill>
                  <a:schemeClr val="dk1"/>
                </a:solidFill>
                <a:latin typeface="Arial"/>
                <a:ea typeface="Arial"/>
                <a:cs typeface="Arial"/>
                <a:sym typeface="Arial"/>
              </a:rPr>
              <a:t>’s class, will keep it in your </a:t>
            </a:r>
            <a:r>
              <a:rPr lang="en-US" sz="1100">
                <a:solidFill>
                  <a:schemeClr val="dk1"/>
                </a:solidFill>
              </a:rPr>
              <a:t>binder</a:t>
            </a:r>
            <a:r>
              <a:rPr b="0" i="0" lang="en-US" sz="1100" u="none">
                <a:solidFill>
                  <a:schemeClr val="dk1"/>
                </a:solidFill>
                <a:latin typeface="Arial"/>
                <a:ea typeface="Arial"/>
                <a:cs typeface="Arial"/>
                <a:sym typeface="Arial"/>
              </a:rPr>
              <a:t>, and will be responsible for the information throughout the year, and </a:t>
            </a:r>
            <a:r>
              <a:rPr b="1" i="0" lang="en-US" sz="1100" u="none">
                <a:solidFill>
                  <a:schemeClr val="dk1"/>
                </a:solidFill>
                <a:latin typeface="Arial"/>
                <a:ea typeface="Arial"/>
                <a:cs typeface="Arial"/>
                <a:sym typeface="Arial"/>
              </a:rPr>
              <a:t>will check Parent Portal at least </a:t>
            </a:r>
            <a:r>
              <a:rPr b="1" lang="en-US" sz="1100">
                <a:solidFill>
                  <a:schemeClr val="dk1"/>
                </a:solidFill>
              </a:rPr>
              <a:t>once</a:t>
            </a:r>
            <a:r>
              <a:rPr b="1" i="0" lang="en-US" sz="1100" u="none">
                <a:solidFill>
                  <a:schemeClr val="dk1"/>
                </a:solidFill>
                <a:latin typeface="Arial"/>
                <a:ea typeface="Arial"/>
                <a:cs typeface="Arial"/>
                <a:sym typeface="Arial"/>
              </a:rPr>
              <a:t> </a:t>
            </a:r>
            <a:r>
              <a:rPr b="1" lang="en-US" sz="1100">
                <a:solidFill>
                  <a:schemeClr val="dk1"/>
                </a:solidFill>
              </a:rPr>
              <a:t>a</a:t>
            </a:r>
            <a:r>
              <a:rPr b="1" i="0" lang="en-US" sz="1100" u="none">
                <a:solidFill>
                  <a:schemeClr val="dk1"/>
                </a:solidFill>
                <a:latin typeface="Arial"/>
                <a:ea typeface="Arial"/>
                <a:cs typeface="Arial"/>
                <a:sym typeface="Arial"/>
              </a:rPr>
              <a:t> week at school or at home.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_______________________________ 		_____________________________________________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Student printed name 				Student signature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Parents/Guardians: </a:t>
            </a:r>
            <a:endParaRPr/>
          </a:p>
        </p:txBody>
      </p:sp>
      <p:sp>
        <p:nvSpPr>
          <p:cNvPr id="151" name="Google Shape;151;g5f502db0dc_0_0"/>
          <p:cNvSpPr txBox="1"/>
          <p:nvPr/>
        </p:nvSpPr>
        <p:spPr>
          <a:xfrm>
            <a:off x="333375" y="3644900"/>
            <a:ext cx="7134300" cy="2632200"/>
          </a:xfrm>
          <a:prstGeom prst="rect">
            <a:avLst/>
          </a:prstGeom>
          <a:noFill/>
          <a:ln cap="flat" cmpd="thickThin" w="5715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Check all the statements that apply to how you would like to communicate with </a:t>
            </a:r>
            <a:r>
              <a:rPr lang="en-US" sz="1100">
                <a:solidFill>
                  <a:schemeClr val="dk1"/>
                </a:solidFill>
              </a:rPr>
              <a:t>Ms. Andre</a:t>
            </a:r>
            <a:r>
              <a:rPr b="0" i="0" lang="en-US" sz="1100" u="none">
                <a:solidFill>
                  <a:schemeClr val="dk1"/>
                </a:solidFill>
                <a:latin typeface="Arial"/>
                <a:ea typeface="Arial"/>
                <a:cs typeface="Arial"/>
                <a:sym typeface="Arial"/>
              </a:rPr>
              <a:t> about your student’s progress. I will </a:t>
            </a:r>
            <a:r>
              <a:rPr lang="en-US" sz="1100">
                <a:solidFill>
                  <a:schemeClr val="dk1"/>
                </a:solidFill>
              </a:rPr>
              <a:t>email or call </a:t>
            </a:r>
            <a:r>
              <a:rPr b="0" i="0" lang="en-US" sz="1100" u="none">
                <a:solidFill>
                  <a:schemeClr val="dk1"/>
                </a:solidFill>
                <a:latin typeface="Arial"/>
                <a:ea typeface="Arial"/>
                <a:cs typeface="Arial"/>
                <a:sym typeface="Arial"/>
              </a:rPr>
              <a:t> for major concerns or accomplishments, but with approximately 1</a:t>
            </a:r>
            <a:r>
              <a:rPr lang="en-US" sz="1100">
                <a:solidFill>
                  <a:schemeClr val="dk1"/>
                </a:solidFill>
              </a:rPr>
              <a:t>2</a:t>
            </a:r>
            <a:r>
              <a:rPr b="0" i="0" lang="en-US" sz="1100" u="none">
                <a:solidFill>
                  <a:schemeClr val="dk1"/>
                </a:solidFill>
                <a:latin typeface="Arial"/>
                <a:ea typeface="Arial"/>
                <a:cs typeface="Arial"/>
                <a:sym typeface="Arial"/>
              </a:rPr>
              <a:t>0 students, I like to know how you’d prefer to communicate.</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_____	I/We have internet access at home, so we will check Parent Portal to check on</a:t>
            </a:r>
            <a:r>
              <a:rPr lang="en-US" sz="1100">
                <a:solidFill>
                  <a:schemeClr val="dk1"/>
                </a:solidFill>
              </a:rPr>
              <a:t> </a:t>
            </a:r>
            <a:r>
              <a:rPr b="0" i="0" lang="en-US" sz="1100" u="none">
                <a:solidFill>
                  <a:schemeClr val="dk1"/>
                </a:solidFill>
                <a:latin typeface="Arial"/>
                <a:ea typeface="Arial"/>
                <a:cs typeface="Arial"/>
                <a:sym typeface="Arial"/>
              </a:rPr>
              <a:t>my/our student’s progress. I/We will contact </a:t>
            </a:r>
            <a:r>
              <a:rPr lang="en-US" sz="1100">
                <a:solidFill>
                  <a:schemeClr val="dk1"/>
                </a:solidFill>
              </a:rPr>
              <a:t>Ms. Andre</a:t>
            </a:r>
            <a:r>
              <a:rPr b="0" i="0" lang="en-US" sz="1100" u="none">
                <a:solidFill>
                  <a:schemeClr val="dk1"/>
                </a:solidFill>
                <a:latin typeface="Arial"/>
                <a:ea typeface="Arial"/>
                <a:cs typeface="Arial"/>
                <a:sym typeface="Arial"/>
              </a:rPr>
              <a:t> about any concerns we have.</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_____	I/We plan to email</a:t>
            </a:r>
            <a:r>
              <a:rPr lang="en-US" sz="1100">
                <a:solidFill>
                  <a:schemeClr val="dk1"/>
                </a:solidFill>
              </a:rPr>
              <a:t> Ms. Andre </a:t>
            </a:r>
            <a:r>
              <a:rPr b="0" i="0" lang="en-US" sz="1100" u="none">
                <a:solidFill>
                  <a:schemeClr val="dk1"/>
                </a:solidFill>
                <a:latin typeface="Arial"/>
                <a:ea typeface="Arial"/>
                <a:cs typeface="Arial"/>
                <a:sym typeface="Arial"/>
              </a:rPr>
              <a:t>weekly or monthly for an update.</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_____	I/We do not have internet access at home, but I/we would like to have regular contact with </a:t>
            </a:r>
            <a:r>
              <a:rPr lang="en-US" sz="1100">
                <a:solidFill>
                  <a:schemeClr val="dk1"/>
                </a:solidFill>
              </a:rPr>
              <a:t>Ms. Andre</a:t>
            </a:r>
            <a:r>
              <a:rPr b="0" i="0" lang="en-US" sz="1100" u="none">
                <a:solidFill>
                  <a:schemeClr val="dk1"/>
                </a:solidFill>
                <a:latin typeface="Arial"/>
                <a:ea typeface="Arial"/>
                <a:cs typeface="Arial"/>
                <a:sym typeface="Arial"/>
              </a:rPr>
              <a:t>. I/we will call for an update on a regular basis.</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_____	Other:</a:t>
            </a:r>
            <a:endParaRPr/>
          </a:p>
          <a:p>
            <a:pPr indent="0" lvl="0" marL="0" marR="0" rtl="0" algn="l">
              <a:lnSpc>
                <a:spcPct val="100000"/>
              </a:lnSpc>
              <a:spcBef>
                <a:spcPts val="0"/>
              </a:spcBef>
              <a:spcAft>
                <a:spcPts val="0"/>
              </a:spcAft>
              <a:buClr>
                <a:schemeClr val="dk1"/>
              </a:buClr>
              <a:buSzPts val="1100"/>
              <a:buFont typeface="Calibri"/>
              <a:buNone/>
            </a:pPr>
            <a:r>
              <a:t/>
            </a:r>
            <a:endParaRPr b="0" i="0" sz="11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a:solidFill>
                <a:schemeClr val="dk1"/>
              </a:solidFill>
              <a:latin typeface="Arial"/>
              <a:ea typeface="Arial"/>
              <a:cs typeface="Arial"/>
              <a:sym typeface="Arial"/>
            </a:endParaRPr>
          </a:p>
        </p:txBody>
      </p:sp>
      <p:sp>
        <p:nvSpPr>
          <p:cNvPr id="152" name="Google Shape;152;g5f502db0dc_0_0"/>
          <p:cNvSpPr txBox="1"/>
          <p:nvPr/>
        </p:nvSpPr>
        <p:spPr>
          <a:xfrm>
            <a:off x="333375" y="179387"/>
            <a:ext cx="7134300" cy="266700"/>
          </a:xfrm>
          <a:prstGeom prst="rect">
            <a:avLst/>
          </a:prstGeom>
          <a:noFill/>
          <a:ln>
            <a:noFill/>
          </a:ln>
        </p:spPr>
        <p:txBody>
          <a:bodyPr anchorCtr="0" anchor="t" bIns="50800" lIns="50800" spcFirstLastPara="1" rIns="50800" wrap="square" tIns="50800">
            <a:noAutofit/>
          </a:bodyPr>
          <a:lstStyle/>
          <a:p>
            <a:pPr indent="0" lvl="0" marL="0" rtl="0" algn="ctr">
              <a:lnSpc>
                <a:spcPct val="120000"/>
              </a:lnSpc>
              <a:spcBef>
                <a:spcPts val="0"/>
              </a:spcBef>
              <a:spcAft>
                <a:spcPts val="0"/>
              </a:spcAft>
              <a:buClr>
                <a:srgbClr val="3366FF"/>
              </a:buClr>
              <a:buSzPts val="1000"/>
              <a:buFont typeface="Arial"/>
              <a:buNone/>
            </a:pPr>
            <a:r>
              <a:rPr lang="en-US" sz="1000">
                <a:solidFill>
                  <a:srgbClr val="3366FF"/>
                </a:solidFill>
              </a:rPr>
              <a:t>Ms. Andre			Clear Lake High School				2019-2020     </a:t>
            </a:r>
            <a:endParaRPr>
              <a:solidFill>
                <a:schemeClr val="dk1"/>
              </a:solidFill>
            </a:endParaRPr>
          </a:p>
          <a:p>
            <a:pPr indent="0" lvl="0" marL="0" marR="0" rtl="0" algn="l">
              <a:lnSpc>
                <a:spcPct val="120000"/>
              </a:lnSpc>
              <a:spcBef>
                <a:spcPts val="0"/>
              </a:spcBef>
              <a:spcAft>
                <a:spcPts val="0"/>
              </a:spcAft>
              <a:buClr>
                <a:srgbClr val="3366FF"/>
              </a:buClr>
              <a:buSzPts val="1000"/>
              <a:buFont typeface="Arial"/>
              <a:buNone/>
            </a:pPr>
            <a:r>
              <a:t/>
            </a:r>
            <a:endParaRPr sz="1000">
              <a:solidFill>
                <a:srgbClr val="3366FF"/>
              </a:solidFill>
            </a:endParaRPr>
          </a:p>
        </p:txBody>
      </p:sp>
      <p:sp>
        <p:nvSpPr>
          <p:cNvPr id="153" name="Google Shape;153;g5f502db0dc_0_0"/>
          <p:cNvSpPr txBox="1"/>
          <p:nvPr/>
        </p:nvSpPr>
        <p:spPr>
          <a:xfrm>
            <a:off x="333375" y="9569450"/>
            <a:ext cx="7134300" cy="265200"/>
          </a:xfrm>
          <a:prstGeom prst="rect">
            <a:avLst/>
          </a:prstGeom>
          <a:noFill/>
          <a:ln>
            <a:noFill/>
          </a:ln>
        </p:spPr>
        <p:txBody>
          <a:bodyPr anchorCtr="0" anchor="t" bIns="50800" lIns="50800" spcFirstLastPara="1" rIns="50800" wrap="square" tIns="50800">
            <a:noAutofit/>
          </a:bodyPr>
          <a:lstStyle/>
          <a:p>
            <a:pPr indent="0" lvl="0" marL="0" rtl="0" algn="ctr">
              <a:spcBef>
                <a:spcPts val="0"/>
              </a:spcBef>
              <a:spcAft>
                <a:spcPts val="0"/>
              </a:spcAft>
              <a:buClr>
                <a:schemeClr val="dk1"/>
              </a:buClr>
              <a:buSzPts val="1000"/>
              <a:buFont typeface="Arial"/>
              <a:buNone/>
            </a:pPr>
            <a:r>
              <a:rPr lang="en-US" sz="1000">
                <a:solidFill>
                  <a:schemeClr val="dk1"/>
                </a:solidFill>
              </a:rPr>
              <a:t>nicoleandre@lakeport.k12.ca.us</a:t>
            </a:r>
            <a:endParaRPr>
              <a:solidFill>
                <a:schemeClr val="dk1"/>
              </a:solidFill>
            </a:endParaRPr>
          </a:p>
          <a:p>
            <a:pPr indent="0" lvl="0" marL="0" marR="0" rtl="0" algn="r">
              <a:lnSpc>
                <a:spcPct val="100000"/>
              </a:lnSpc>
              <a:spcBef>
                <a:spcPts val="0"/>
              </a:spcBef>
              <a:spcAft>
                <a:spcPts val="0"/>
              </a:spcAft>
              <a:buClr>
                <a:schemeClr val="dk1"/>
              </a:buClr>
              <a:buSzPts val="1000"/>
              <a:buFont typeface="Arial"/>
              <a:buNone/>
            </a:pPr>
            <a:r>
              <a:t/>
            </a:r>
            <a:endParaRPr sz="1000" u="sng">
              <a:solidFill>
                <a:schemeClr val="dk1"/>
              </a:solidFill>
            </a:endParaRPr>
          </a:p>
        </p:txBody>
      </p:sp>
      <p:sp>
        <p:nvSpPr>
          <p:cNvPr id="154" name="Google Shape;154;g5f502db0dc_0_0"/>
          <p:cNvSpPr txBox="1"/>
          <p:nvPr/>
        </p:nvSpPr>
        <p:spPr>
          <a:xfrm>
            <a:off x="304800" y="6432550"/>
            <a:ext cx="7134300" cy="297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Please sign below to indicate that you have read the course sheet for Mrs. </a:t>
            </a:r>
            <a:r>
              <a:rPr lang="en-US" sz="1100">
                <a:solidFill>
                  <a:schemeClr val="dk1"/>
                </a:solidFill>
              </a:rPr>
              <a:t>Andre</a:t>
            </a:r>
            <a:r>
              <a:rPr b="0" i="0" lang="en-US" sz="1100" u="none">
                <a:solidFill>
                  <a:schemeClr val="dk1"/>
                </a:solidFill>
                <a:latin typeface="Arial"/>
                <a:ea typeface="Arial"/>
                <a:cs typeface="Arial"/>
                <a:sym typeface="Arial"/>
              </a:rPr>
              <a:t>’s class and that you will help your student be accountable for the information. If you have questions about the course  or your</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student’s work, please do not hesitate to contact me; </a:t>
            </a:r>
            <a:r>
              <a:rPr b="1" i="0" lang="en-US" sz="1100" u="none">
                <a:solidFill>
                  <a:schemeClr val="dk1"/>
                </a:solidFill>
                <a:latin typeface="Arial"/>
                <a:ea typeface="Arial"/>
                <a:cs typeface="Arial"/>
                <a:sym typeface="Arial"/>
              </a:rPr>
              <a:t>email is the best way to reach me quickly</a:t>
            </a:r>
            <a:r>
              <a:rPr b="0" i="0" lang="en-US" sz="1100" u="none">
                <a:solidFill>
                  <a:schemeClr val="dk1"/>
                </a:solidFill>
                <a:latin typeface="Arial"/>
                <a:ea typeface="Arial"/>
                <a:cs typeface="Arial"/>
                <a:sym typeface="Arial"/>
              </a:rPr>
              <a:t>. See </a:t>
            </a:r>
            <a:r>
              <a:rPr lang="en-US" sz="1100">
                <a:solidFill>
                  <a:schemeClr val="dk1"/>
                </a:solidFill>
              </a:rPr>
              <a:t>the bottom </a:t>
            </a:r>
            <a:r>
              <a:rPr b="0" i="0" lang="en-US" sz="1100" u="none">
                <a:solidFill>
                  <a:schemeClr val="dk1"/>
                </a:solidFill>
                <a:latin typeface="Arial"/>
                <a:ea typeface="Arial"/>
                <a:cs typeface="Arial"/>
                <a:sym typeface="Arial"/>
              </a:rPr>
              <a:t>of this sheet for my email address.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_______________________________ 		_____________________________________________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Parent/Guardian printed name 			Parent/Guardian signature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_______________________________ 		______________________________________________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Parent/Guardian </a:t>
            </a:r>
            <a:r>
              <a:rPr b="1" i="0" lang="en-US" sz="1100" u="none">
                <a:solidFill>
                  <a:schemeClr val="dk1"/>
                </a:solidFill>
                <a:latin typeface="Arial"/>
                <a:ea typeface="Arial"/>
                <a:cs typeface="Arial"/>
                <a:sym typeface="Arial"/>
              </a:rPr>
              <a:t>email </a:t>
            </a:r>
            <a:r>
              <a:rPr b="0" i="0" lang="en-US" sz="1100" u="none">
                <a:solidFill>
                  <a:schemeClr val="dk1"/>
                </a:solidFill>
                <a:latin typeface="Arial"/>
                <a:ea typeface="Arial"/>
                <a:cs typeface="Arial"/>
                <a:sym typeface="Arial"/>
              </a:rPr>
              <a:t>				Parent/Guardian </a:t>
            </a:r>
            <a:r>
              <a:rPr b="1" i="0" lang="en-US" sz="1100" u="none">
                <a:solidFill>
                  <a:schemeClr val="dk1"/>
                </a:solidFill>
                <a:latin typeface="Arial"/>
                <a:ea typeface="Arial"/>
                <a:cs typeface="Arial"/>
                <a:sym typeface="Arial"/>
              </a:rPr>
              <a:t>daytime </a:t>
            </a:r>
            <a:r>
              <a:rPr b="0" i="0" lang="en-US" sz="1100" u="none">
                <a:solidFill>
                  <a:schemeClr val="dk1"/>
                </a:solidFill>
                <a:latin typeface="Arial"/>
                <a:ea typeface="Arial"/>
                <a:cs typeface="Arial"/>
                <a:sym typeface="Arial"/>
              </a:rPr>
              <a:t>phone number</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(please print) 		</a:t>
            </a:r>
            <a:endParaRPr/>
          </a:p>
          <a:p>
            <a:pPr indent="0" lvl="0" marL="0" marR="0" rtl="0" algn="l">
              <a:lnSpc>
                <a:spcPct val="100000"/>
              </a:lnSpc>
              <a:spcBef>
                <a:spcPts val="0"/>
              </a:spcBef>
              <a:spcAft>
                <a:spcPts val="0"/>
              </a:spcAft>
              <a:buClr>
                <a:schemeClr val="dk1"/>
              </a:buClr>
              <a:buSzPts val="1100"/>
              <a:buFont typeface="Arial"/>
              <a:buNone/>
            </a:pPr>
            <a:r>
              <a:rPr b="0" i="0" lang="en-US" sz="1100" u="none">
                <a:solidFill>
                  <a:schemeClr val="dk1"/>
                </a:solidFill>
                <a:latin typeface="Arial"/>
                <a:ea typeface="Arial"/>
                <a:cs typeface="Arial"/>
                <a:sym typeface="Arial"/>
              </a:rPr>
              <a:t> </a:t>
            </a:r>
            <a:endParaRPr/>
          </a:p>
          <a:p>
            <a:pPr indent="0" lvl="0" marL="0" marR="0" rtl="0" algn="ctr">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Parents and guardians, please CIRCLE the best way for me to contact you:</a:t>
            </a:r>
            <a:endParaRPr/>
          </a:p>
          <a:p>
            <a:pPr indent="0" lvl="0" marL="0" marR="0" rtl="0" algn="ctr">
              <a:lnSpc>
                <a:spcPct val="100000"/>
              </a:lnSpc>
              <a:spcBef>
                <a:spcPts val="0"/>
              </a:spcBef>
              <a:spcAft>
                <a:spcPts val="0"/>
              </a:spcAft>
              <a:buClr>
                <a:schemeClr val="dk1"/>
              </a:buClr>
              <a:buSzPts val="1100"/>
              <a:buFont typeface="Calibri"/>
              <a:buNone/>
            </a:pPr>
            <a:r>
              <a:t/>
            </a:r>
            <a:endParaRPr b="1" i="0" sz="11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1100" u="none">
                <a:solidFill>
                  <a:schemeClr val="dk1"/>
                </a:solidFill>
                <a:latin typeface="Arial"/>
                <a:ea typeface="Arial"/>
                <a:cs typeface="Arial"/>
                <a:sym typeface="Arial"/>
              </a:rPr>
              <a:t>e-mail 			 	        		phone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2015-07-15T01:17:38Z</dcterms:created>
  <dc:creator>Tori A Gorosave</dc:creator>
</cp:coreProperties>
</file>

<file path=docProps/custom.xml><?xml version="1.0" encoding="utf-8"?>
<Properties xmlns="http://schemas.openxmlformats.org/officeDocument/2006/custom-properties" xmlns:vt="http://schemas.openxmlformats.org/officeDocument/2006/docPropsVTypes"/>
</file>